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9"/>
  </p:notesMasterIdLst>
  <p:sldIdLst>
    <p:sldId id="355" r:id="rId3"/>
    <p:sldId id="257" r:id="rId4"/>
    <p:sldId id="297" r:id="rId5"/>
    <p:sldId id="365" r:id="rId6"/>
    <p:sldId id="314" r:id="rId7"/>
    <p:sldId id="383" r:id="rId8"/>
    <p:sldId id="380" r:id="rId9"/>
    <p:sldId id="456" r:id="rId10"/>
    <p:sldId id="457" r:id="rId11"/>
    <p:sldId id="451" r:id="rId12"/>
    <p:sldId id="452" r:id="rId13"/>
    <p:sldId id="453" r:id="rId14"/>
    <p:sldId id="458" r:id="rId15"/>
    <p:sldId id="454" r:id="rId16"/>
    <p:sldId id="372" r:id="rId17"/>
    <p:sldId id="370" r:id="rId18"/>
    <p:sldId id="375" r:id="rId19"/>
    <p:sldId id="376" r:id="rId20"/>
    <p:sldId id="293" r:id="rId21"/>
    <p:sldId id="325" r:id="rId22"/>
    <p:sldId id="382" r:id="rId23"/>
    <p:sldId id="332" r:id="rId24"/>
    <p:sldId id="459" r:id="rId25"/>
    <p:sldId id="333" r:id="rId26"/>
    <p:sldId id="379" r:id="rId27"/>
    <p:sldId id="278" r:id="rId28"/>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9pPr>
  </p:defaultTextStyle>
  <p:extLst>
    <p:ext uri="{EFAFB233-063F-42B5-8137-9DF3F51BA10A}">
      <p15:sldGuideLst xmlns:p15="http://schemas.microsoft.com/office/powerpoint/2012/main">
        <p15:guide id="1" orient="horz" pos="2131" userDrawn="1">
          <p15:clr>
            <a:srgbClr val="A4A3A4"/>
          </p15:clr>
        </p15:guide>
        <p15:guide id="2" pos="29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99"/>
    <a:srgbClr val="99FFCC"/>
    <a:srgbClr val="FFFFFF"/>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6"/>
    <p:restoredTop sz="72713"/>
  </p:normalViewPr>
  <p:slideViewPr>
    <p:cSldViewPr showGuides="1">
      <p:cViewPr varScale="1">
        <p:scale>
          <a:sx n="63" d="100"/>
          <a:sy n="63" d="100"/>
        </p:scale>
        <p:origin x="2021" y="53"/>
      </p:cViewPr>
      <p:guideLst>
        <p:guide orient="horz" pos="2131"/>
        <p:guide pos="2909"/>
      </p:guideLst>
    </p:cSldViewPr>
  </p:slideViewPr>
  <p:notesTextViewPr>
    <p:cViewPr>
      <p:scale>
        <a:sx n="75" d="100"/>
        <a:sy n="75" d="100"/>
      </p:scale>
      <p:origin x="0" y="0"/>
    </p:cViewPr>
  </p:notesTextViewPr>
  <p:gridSpacing cx="76198" cy="7619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4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1268" name="Rectangle 4"/>
          <p:cNvSpPr>
            <a:spLocks noGrp="1" noRot="1" noChangeAspect="1"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1024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Fifth level</a:t>
            </a:r>
          </a:p>
        </p:txBody>
      </p:sp>
      <p:sp>
        <p:nvSpPr>
          <p:cNvPr id="1024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024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B52E251F-455C-41DB-A0AD-1BE0BBB7F587}"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7"/>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lstStyle/>
          <a:p>
            <a:pPr lvl="0" algn="r" eaLnBrk="1" hangingPunct="1"/>
            <a:fld id="{9A0DB2DC-4C9A-4742-B13C-FB6460FD3503}" type="slidenum">
              <a:rPr lang="en-US" altLang="en-US" sz="1200" dirty="0">
                <a:latin typeface="Arial" panose="020B0604020202020204" pitchFamily="34" charset="0"/>
              </a:rPr>
              <a:t>2</a:t>
            </a:fld>
            <a:endParaRPr lang="en-US" altLang="en-US" sz="1200" dirty="0">
              <a:latin typeface="Arial" panose="020B0604020202020204" pitchFamily="34" charset="0"/>
            </a:endParaRPr>
          </a:p>
        </p:txBody>
      </p:sp>
      <p:sp>
        <p:nvSpPr>
          <p:cNvPr id="14338" name="Rectangle 2"/>
          <p:cNvSpPr>
            <a:spLocks noGrp="1" noRot="1" noChangeAspect="1" noTextEdit="1"/>
          </p:cNvSpPr>
          <p:nvPr>
            <p:ph type="sldImg"/>
          </p:nvPr>
        </p:nvSpPr>
        <p:spPr/>
      </p:sp>
      <p:sp>
        <p:nvSpPr>
          <p:cNvPr id="14339" name="Rectangle 3"/>
          <p:cNvSpPr>
            <a:spLocks noGrp="1"/>
          </p:cNvSpPr>
          <p:nvPr>
            <p:ph type="body"/>
          </p:nvPr>
        </p:nvSpPr>
        <p:spPr/>
        <p:txBody>
          <a:bodyPr wrap="square" lIns="91440" tIns="45720" rIns="91440" bIns="45720" anchor="t" anchorCtr="0"/>
          <a:lstStyle/>
          <a:p>
            <a:pPr lvl="0" eaLnBrk="1" hangingPunct="1"/>
            <a:endParaRPr lang="ro-RO"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24467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stituent imagine diapozitiv 1"/>
          <p:cNvSpPr>
            <a:spLocks noGrp="1" noRot="1" noChangeAspect="1"/>
          </p:cNvSpPr>
          <p:nvPr>
            <p:ph type="sldImg"/>
          </p:nvPr>
        </p:nvSpPr>
        <p:spPr/>
      </p:sp>
      <p:sp>
        <p:nvSpPr>
          <p:cNvPr id="3" name="Substituent note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107677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957380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4151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ubstituent imagine diapozitiv 1"/>
          <p:cNvSpPr>
            <a:spLocks noGrp="1" noRot="1" noChangeAspect="1" noTextEdit="1"/>
          </p:cNvSpPr>
          <p:nvPr>
            <p:ph type="sldImg"/>
          </p:nvPr>
        </p:nvSpPr>
        <p:spPr/>
      </p:sp>
      <p:sp>
        <p:nvSpPr>
          <p:cNvPr id="44034" name="Substituent note 2"/>
          <p:cNvSpPr>
            <a:spLocks noGrp="1"/>
          </p:cNvSpPr>
          <p:nvPr>
            <p:ph type="body"/>
          </p:nvPr>
        </p:nvSpPr>
        <p:spPr/>
        <p:txBody>
          <a:bodyPr wrap="square" lIns="91440" tIns="45720" rIns="91440" bIns="45720" anchor="t" anchorCtr="0"/>
          <a:lstStyle/>
          <a:p>
            <a:pPr lvl="0"/>
            <a:endParaRPr lang="ro-RO" altLang="en-US" dirty="0"/>
          </a:p>
        </p:txBody>
      </p:sp>
      <p:sp>
        <p:nvSpPr>
          <p:cNvPr id="44035" name="Substituent număr diapozitiv 3"/>
          <p:cNvSpPr txBox="1">
            <a:spLocks noGrp="1"/>
          </p:cNvSpPr>
          <p:nvPr>
            <p:ph type="sldNum" sz="quarter"/>
          </p:nvPr>
        </p:nvSpPr>
        <p:spPr>
          <a:xfrm>
            <a:off x="3884613" y="8685213"/>
            <a:ext cx="2971800" cy="457200"/>
          </a:xfrm>
          <a:prstGeom prst="rect">
            <a:avLst/>
          </a:prstGeom>
          <a:noFill/>
          <a:ln w="9525">
            <a:noFill/>
          </a:ln>
        </p:spPr>
        <p:txBody>
          <a:bodyPr vert="horz" wrap="square" lIns="91440" tIns="45720" rIns="91440" bIns="45720" anchor="b" anchorCtr="0"/>
          <a:lstStyle/>
          <a:p>
            <a:pPr lvl="0" algn="r" eaLnBrk="1" hangingPunct="1"/>
            <a:fld id="{9A0DB2DC-4C9A-4742-B13C-FB6460FD3503}" type="slidenum">
              <a:rPr lang="en-US" altLang="en-US" sz="1200" dirty="0">
                <a:latin typeface="Arial" panose="020B0604020202020204" pitchFamily="34" charset="0"/>
              </a:rPr>
              <a:t>26</a:t>
            </a:fld>
            <a:endParaRPr lang="en-US" altLang="en-US" sz="1200"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blipFill rotWithShape="0">
          <a:blip r:embed="rId2"/>
          <a:stretch>
            <a:fillRect/>
          </a:stretch>
        </a:blipFill>
        <a:effectLst/>
      </p:bgPr>
    </p:bg>
    <p:spTree>
      <p:nvGrpSpPr>
        <p:cNvPr id="1" name=""/>
        <p:cNvGrpSpPr/>
        <p:nvPr/>
      </p:nvGrpSpPr>
      <p:grpSpPr>
        <a:xfrm>
          <a:off x="0" y="0"/>
          <a:ext cx="0" cy="0"/>
          <a:chOff x="0" y="0"/>
          <a:chExt cx="0" cy="0"/>
        </a:xfrm>
      </p:grpSpPr>
      <p:sp>
        <p:nvSpPr>
          <p:cNvPr id="140290" name="Rectangle 2"/>
          <p:cNvSpPr>
            <a:spLocks noGrp="1" noChangeArrowheads="1"/>
          </p:cNvSpPr>
          <p:nvPr>
            <p:ph type="ctrTitle"/>
          </p:nvPr>
        </p:nvSpPr>
        <p:spPr>
          <a:xfrm>
            <a:off x="2667000" y="381000"/>
            <a:ext cx="6324600" cy="1470025"/>
          </a:xfrm>
        </p:spPr>
        <p:txBody>
          <a:bodyPr/>
          <a:lstStyle>
            <a:lvl1pPr>
              <a:defRPr/>
            </a:lvl1pPr>
          </a:lstStyle>
          <a:p>
            <a:pPr fontAlgn="base"/>
            <a:r>
              <a:rPr lang="en-US" strike="noStrike" noProof="1"/>
              <a:t>Click to edit Master title style</a:t>
            </a:r>
          </a:p>
        </p:txBody>
      </p:sp>
      <p:sp>
        <p:nvSpPr>
          <p:cNvPr id="140291" name="Rectangle 3"/>
          <p:cNvSpPr>
            <a:spLocks noGrp="1" noChangeArrowheads="1"/>
          </p:cNvSpPr>
          <p:nvPr>
            <p:ph type="subTitle" idx="1"/>
          </p:nvPr>
        </p:nvSpPr>
        <p:spPr>
          <a:xfrm>
            <a:off x="2667000" y="1981200"/>
            <a:ext cx="6324600" cy="685800"/>
          </a:xfrm>
        </p:spPr>
        <p:txBody>
          <a:bodyPr/>
          <a:lstStyle>
            <a:lvl1pPr marL="0" indent="0" algn="ctr">
              <a:buFontTx/>
              <a:buNone/>
              <a:defRPr/>
            </a:lvl1pPr>
          </a:lstStyle>
          <a:p>
            <a:pPr fontAlgn="base"/>
            <a:r>
              <a:rPr lang="en-US" strike="noStrike" noProof="1"/>
              <a:t>Click to edit Master subtitle style</a:t>
            </a:r>
          </a:p>
        </p:txBody>
      </p:sp>
      <p:sp>
        <p:nvSpPr>
          <p:cNvPr id="7"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8"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9"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3FEC55F9-7A6D-4F03-8396-C5B35BCA42B8}"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91350" y="1676400"/>
            <a:ext cx="1695450" cy="4449763"/>
          </a:xfrm>
        </p:spPr>
        <p:txBody>
          <a:bodyPr vert="eaVert"/>
          <a:lstStyle/>
          <a:p>
            <a:pPr fontAlgn="base"/>
            <a:r>
              <a:rPr lang="en-US" strike="noStrike" noProof="1"/>
              <a:t>Click to edit Master title style</a:t>
            </a:r>
            <a:endParaRPr lang="ro-RO" strike="noStrike" noProof="1"/>
          </a:p>
        </p:txBody>
      </p:sp>
      <p:sp>
        <p:nvSpPr>
          <p:cNvPr id="3" name="Vertical Text Placeholder 2"/>
          <p:cNvSpPr>
            <a:spLocks noGrp="1"/>
          </p:cNvSpPr>
          <p:nvPr>
            <p:ph type="body" orient="vert" idx="1"/>
          </p:nvPr>
        </p:nvSpPr>
        <p:spPr>
          <a:xfrm>
            <a:off x="1905000" y="1676400"/>
            <a:ext cx="4933950" cy="4449763"/>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fontAlgn="base"/>
            <a:r>
              <a:rPr lang="en-US" strike="noStrike" noProof="1"/>
              <a:t>Click to edit Master title style</a:t>
            </a:r>
            <a:endParaRPr lang="ro-RO" strike="noStrike" noProof="1"/>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endParaRPr lang="ro-RO"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Content Placeholder 2"/>
          <p:cNvSpPr>
            <a:spLocks noGrp="1"/>
          </p:cNvSpPr>
          <p:nvPr>
            <p:ph sz="half" idx="1"/>
          </p:nvPr>
        </p:nvSpPr>
        <p:spPr>
          <a:xfrm>
            <a:off x="1752600" y="2819400"/>
            <a:ext cx="34671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Content Placeholder 3"/>
          <p:cNvSpPr>
            <a:spLocks noGrp="1"/>
          </p:cNvSpPr>
          <p:nvPr>
            <p:ph sz="half" idx="2"/>
          </p:nvPr>
        </p:nvSpPr>
        <p:spPr>
          <a:xfrm>
            <a:off x="5372100" y="2819400"/>
            <a:ext cx="3467100" cy="3124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endParaRPr lang="ro-RO"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endParaRPr lang="ro-RO"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Content Placeholder 2"/>
          <p:cNvSpPr>
            <a:spLocks noGrp="1"/>
          </p:cNvSpPr>
          <p:nvPr>
            <p:ph idx="1"/>
          </p:nvPr>
        </p:nvSpPr>
        <p:spPr/>
        <p:txBody>
          <a:body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endParaRPr lang="ro-RO"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ro-RO"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67550" y="1676400"/>
            <a:ext cx="1771650" cy="4267200"/>
          </a:xfrm>
        </p:spPr>
        <p:txBody>
          <a:bodyPr vert="eaVert"/>
          <a:lstStyle/>
          <a:p>
            <a:pPr fontAlgn="base"/>
            <a:r>
              <a:rPr lang="en-US" strike="noStrike" noProof="1"/>
              <a:t>Click to edit Master title style</a:t>
            </a:r>
            <a:endParaRPr lang="ro-RO" strike="noStrike" noProof="1"/>
          </a:p>
        </p:txBody>
      </p:sp>
      <p:sp>
        <p:nvSpPr>
          <p:cNvPr id="3" name="Vertical Text Placeholder 2"/>
          <p:cNvSpPr>
            <a:spLocks noGrp="1"/>
          </p:cNvSpPr>
          <p:nvPr>
            <p:ph type="body" orient="vert" idx="1"/>
          </p:nvPr>
        </p:nvSpPr>
        <p:spPr>
          <a:xfrm>
            <a:off x="1752600" y="1676400"/>
            <a:ext cx="5162550" cy="4267200"/>
          </a:xfrm>
        </p:spPr>
        <p:txBody>
          <a:bodyPr vert="eaVert"/>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fontAlgn="base"/>
            <a:r>
              <a:rPr lang="en-US" strike="noStrike" noProof="1"/>
              <a:t>Click to edit Master title style</a:t>
            </a:r>
            <a:endParaRPr lang="ro-RO" strike="noStrike" noProof="1"/>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6" name="Slide Number Placeholder 5"/>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Content Placeholder 2"/>
          <p:cNvSpPr>
            <a:spLocks noGrp="1"/>
          </p:cNvSpPr>
          <p:nvPr>
            <p:ph sz="half" idx="1"/>
          </p:nvPr>
        </p:nvSpPr>
        <p:spPr>
          <a:xfrm>
            <a:off x="1905000" y="2819400"/>
            <a:ext cx="3314700" cy="330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Content Placeholder 3"/>
          <p:cNvSpPr>
            <a:spLocks noGrp="1"/>
          </p:cNvSpPr>
          <p:nvPr>
            <p:ph sz="half" idx="2"/>
          </p:nvPr>
        </p:nvSpPr>
        <p:spPr>
          <a:xfrm>
            <a:off x="5372100" y="2819400"/>
            <a:ext cx="3314700" cy="33067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pPr fontAlgn="base"/>
            <a:r>
              <a:rPr lang="en-US" strike="noStrike" noProof="1"/>
              <a:t>Click to edit Master title style</a:t>
            </a:r>
            <a:endParaRPr lang="ro-RO" strike="noStrike" noProof="1"/>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7" name="Date Placeholder 6"/>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9" name="Slide Number Placeholder 8"/>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ro-RO" strike="noStrike" noProof="1"/>
          </a:p>
        </p:txBody>
      </p:sp>
      <p:sp>
        <p:nvSpPr>
          <p:cNvPr id="3" name="Date Placeholder 2"/>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5" name="Slide Number Placeholder 4"/>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4" name="Slide Number Placeholder 3"/>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fontAlgn="base"/>
            <a:r>
              <a:rPr lang="en-US" strike="noStrike" noProof="1"/>
              <a:t>Click to edit Master title style</a:t>
            </a:r>
            <a:endParaRPr lang="ro-RO" strike="noStrike" noProof="1"/>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p>
          <a:p>
            <a:pPr lvl="1" fontAlgn="base"/>
            <a:r>
              <a:rPr lang="en-US" strike="noStrike" noProof="1"/>
              <a:t>Second level</a:t>
            </a:r>
          </a:p>
          <a:p>
            <a:pPr lvl="2" fontAlgn="base"/>
            <a:r>
              <a:rPr lang="en-US" strike="noStrike" noProof="1"/>
              <a:t>Third level</a:t>
            </a:r>
          </a:p>
          <a:p>
            <a:pPr lvl="3" fontAlgn="base"/>
            <a:r>
              <a:rPr lang="en-US" strike="noStrike" noProof="1"/>
              <a:t>Fourth level</a:t>
            </a:r>
          </a:p>
          <a:p>
            <a:pPr lvl="4" fontAlgn="base"/>
            <a:r>
              <a:rPr lang="en-US" strike="noStrike" noProof="1"/>
              <a:t>Fifth level</a:t>
            </a:r>
            <a:endParaRPr lang="ro-RO" strike="noStrike" noProof="1"/>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fontAlgn="base"/>
            <a:r>
              <a:rPr lang="en-US" strike="noStrike" noProof="1"/>
              <a:t>Click to edit Master title style</a:t>
            </a:r>
            <a:endParaRPr lang="ro-RO" strike="noStrike" noProof="1"/>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ro-RO"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7" name="Slide Number Placeholder 6"/>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3"/>
          <a:stretch>
            <a:fillRect/>
          </a:stretch>
        </a:blipFill>
        <a:effectLst/>
      </p:bgPr>
    </p:bg>
    <p:spTree>
      <p:nvGrpSpPr>
        <p:cNvPr id="1" name=""/>
        <p:cNvGrpSpPr/>
        <p:nvPr/>
      </p:nvGrpSpPr>
      <p:grpSpPr>
        <a:xfrm>
          <a:off x="0" y="0"/>
          <a:ext cx="0" cy="0"/>
          <a:chOff x="0" y="0"/>
          <a:chExt cx="0" cy="0"/>
        </a:xfrm>
      </p:grpSpPr>
      <p:sp>
        <p:nvSpPr>
          <p:cNvPr id="139266" name="Rectangle 2"/>
          <p:cNvSpPr>
            <a:spLocks noGrp="1"/>
          </p:cNvSpPr>
          <p:nvPr>
            <p:ph type="title"/>
          </p:nvPr>
        </p:nvSpPr>
        <p:spPr>
          <a:xfrm>
            <a:off x="1905000" y="1676400"/>
            <a:ext cx="6781800" cy="960438"/>
          </a:xfrm>
          <a:prstGeom prst="rect">
            <a:avLst/>
          </a:prstGeom>
          <a:noFill/>
          <a:ln w="9525">
            <a:noFill/>
          </a:ln>
        </p:spPr>
        <p:txBody>
          <a:bodyPr anchor="ctr" anchorCtr="0"/>
          <a:lstStyle/>
          <a:p>
            <a:pPr lvl="0"/>
            <a:r>
              <a:rPr lang="en-US" altLang="en-US" dirty="0"/>
              <a:t>Click to edit Master title style</a:t>
            </a:r>
          </a:p>
        </p:txBody>
      </p:sp>
      <p:sp>
        <p:nvSpPr>
          <p:cNvPr id="139267" name="Rectangle 3"/>
          <p:cNvSpPr>
            <a:spLocks noGrp="1"/>
          </p:cNvSpPr>
          <p:nvPr>
            <p:ph type="body"/>
          </p:nvPr>
        </p:nvSpPr>
        <p:spPr>
          <a:xfrm>
            <a:off x="1905000" y="2819400"/>
            <a:ext cx="6781800" cy="3306763"/>
          </a:xfrm>
          <a:prstGeom prst="rect">
            <a:avLst/>
          </a:prstGeom>
          <a:noFill/>
          <a:ln w="9525">
            <a:noFill/>
          </a:ln>
        </p:spPr>
        <p:txBody>
          <a:bodyPr anchor="t" anchorCtr="0"/>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3926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0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13926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0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13927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0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4D21D452-15FD-4269-BEB6-7D4E394DAC54}"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9266"/>
                                        </p:tgtEl>
                                        <p:attrNameLst>
                                          <p:attrName>style.visibility</p:attrName>
                                        </p:attrNameLst>
                                      </p:cBhvr>
                                      <p:to>
                                        <p:strVal val="visible"/>
                                      </p:to>
                                    </p:set>
                                    <p:animEffect transition="in" filter="fade">
                                      <p:cBhvr>
                                        <p:cTn id="7" dur="2000"/>
                                        <p:tgtEl>
                                          <p:spTgt spid="1392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9267">
                                            <p:txEl>
                                              <p:pRg st="0" end="0"/>
                                            </p:txEl>
                                          </p:spTgt>
                                        </p:tgtEl>
                                        <p:attrNameLst>
                                          <p:attrName>style.visibility</p:attrName>
                                        </p:attrNameLst>
                                      </p:cBhvr>
                                      <p:to>
                                        <p:strVal val="visible"/>
                                      </p:to>
                                    </p:set>
                                    <p:animEffect transition="in" filter="fade">
                                      <p:cBhvr>
                                        <p:cTn id="12" dur="2000"/>
                                        <p:tgtEl>
                                          <p:spTgt spid="139267">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9267">
                                            <p:txEl>
                                              <p:pRg st="1" end="1"/>
                                            </p:txEl>
                                          </p:spTgt>
                                        </p:tgtEl>
                                        <p:attrNameLst>
                                          <p:attrName>style.visibility</p:attrName>
                                        </p:attrNameLst>
                                      </p:cBhvr>
                                      <p:to>
                                        <p:strVal val="visible"/>
                                      </p:to>
                                    </p:set>
                                    <p:animEffect transition="in" filter="fade">
                                      <p:cBhvr>
                                        <p:cTn id="15" dur="2000"/>
                                        <p:tgtEl>
                                          <p:spTgt spid="139267">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9267">
                                            <p:txEl>
                                              <p:pRg st="2" end="2"/>
                                            </p:txEl>
                                          </p:spTgt>
                                        </p:tgtEl>
                                        <p:attrNameLst>
                                          <p:attrName>style.visibility</p:attrName>
                                        </p:attrNameLst>
                                      </p:cBhvr>
                                      <p:to>
                                        <p:strVal val="visible"/>
                                      </p:to>
                                    </p:set>
                                    <p:animEffect transition="in" filter="fade">
                                      <p:cBhvr>
                                        <p:cTn id="18" dur="2000"/>
                                        <p:tgtEl>
                                          <p:spTgt spid="139267">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39267">
                                            <p:txEl>
                                              <p:pRg st="3" end="3"/>
                                            </p:txEl>
                                          </p:spTgt>
                                        </p:tgtEl>
                                        <p:attrNameLst>
                                          <p:attrName>style.visibility</p:attrName>
                                        </p:attrNameLst>
                                      </p:cBhvr>
                                      <p:to>
                                        <p:strVal val="visible"/>
                                      </p:to>
                                    </p:set>
                                    <p:animEffect transition="in" filter="fade">
                                      <p:cBhvr>
                                        <p:cTn id="21" dur="2000"/>
                                        <p:tgtEl>
                                          <p:spTgt spid="139267">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39267">
                                            <p:txEl>
                                              <p:pRg st="4" end="4"/>
                                            </p:txEl>
                                          </p:spTgt>
                                        </p:tgtEl>
                                        <p:attrNameLst>
                                          <p:attrName>style.visibility</p:attrName>
                                        </p:attrNameLst>
                                      </p:cBhvr>
                                      <p:to>
                                        <p:strVal val="visible"/>
                                      </p:to>
                                    </p:set>
                                    <p:animEffect transition="in" filter="fade">
                                      <p:cBhvr>
                                        <p:cTn id="24" dur="2000"/>
                                        <p:tgtEl>
                                          <p:spTgt spid="139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p:bldP spid="139267" grpId="0" build="p">
        <p:tmplLst>
          <p:tmpl lvl="1">
            <p:tnLst>
              <p:par>
                <p:cTn presetID="10" presetClass="entr" presetSubtype="0" fill="hold" nodeType="click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39267"/>
                        </p:tgtEl>
                        <p:attrNameLst>
                          <p:attrName>style.visibility</p:attrName>
                        </p:attrNameLst>
                      </p:cBhvr>
                      <p:to>
                        <p:strVal val="visible"/>
                      </p:to>
                    </p:set>
                    <p:animEffect transition="in" filter="fade">
                      <p:cBhvr>
                        <p:cTn dur="2000"/>
                        <p:tgtEl>
                          <p:spTgt spid="139267"/>
                        </p:tgtEl>
                      </p:cBhvr>
                    </p:animEffect>
                  </p:childTnLst>
                </p:cTn>
              </p:par>
            </p:tnLst>
          </p:tmpl>
        </p:tmplLst>
      </p:bldP>
    </p:bldLst>
  </p:timing>
  <p:hf sldNum="0"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Black" panose="020B0A04020102020204" pitchFamily="34" charset="0"/>
        </a:defRPr>
      </a:lvl2pPr>
      <a:lvl3pPr algn="l" rtl="0" eaLnBrk="0" fontAlgn="base" hangingPunct="0">
        <a:spcBef>
          <a:spcPct val="0"/>
        </a:spcBef>
        <a:spcAft>
          <a:spcPct val="0"/>
        </a:spcAft>
        <a:defRPr sz="4400">
          <a:solidFill>
            <a:schemeClr val="tx2"/>
          </a:solidFill>
          <a:latin typeface="Arial Black" panose="020B0A04020102020204" pitchFamily="34" charset="0"/>
        </a:defRPr>
      </a:lvl3pPr>
      <a:lvl4pPr algn="l" rtl="0" eaLnBrk="0" fontAlgn="base" hangingPunct="0">
        <a:spcBef>
          <a:spcPct val="0"/>
        </a:spcBef>
        <a:spcAft>
          <a:spcPct val="0"/>
        </a:spcAft>
        <a:defRPr sz="4400">
          <a:solidFill>
            <a:schemeClr val="tx2"/>
          </a:solidFill>
          <a:latin typeface="Arial Black" panose="020B0A04020102020204" pitchFamily="34" charset="0"/>
        </a:defRPr>
      </a:lvl4pPr>
      <a:lvl5pPr algn="l" rtl="0" eaLnBrk="0" fontAlgn="base" hangingPunct="0">
        <a:spcBef>
          <a:spcPct val="0"/>
        </a:spcBef>
        <a:spcAft>
          <a:spcPct val="0"/>
        </a:spcAft>
        <a:defRPr sz="4400">
          <a:solidFill>
            <a:schemeClr val="tx2"/>
          </a:solidFill>
          <a:latin typeface="Arial Black" panose="020B0A04020102020204" pitchFamily="34" charset="0"/>
        </a:defRPr>
      </a:lvl5pPr>
      <a:lvl6pPr marL="457200" algn="l" rtl="0" fontAlgn="base">
        <a:spcBef>
          <a:spcPct val="0"/>
        </a:spcBef>
        <a:spcAft>
          <a:spcPct val="0"/>
        </a:spcAft>
        <a:defRPr sz="4400">
          <a:solidFill>
            <a:schemeClr val="tx2"/>
          </a:solidFill>
          <a:latin typeface="Arial Black" panose="020B0A04020102020204" pitchFamily="34" charset="0"/>
        </a:defRPr>
      </a:lvl6pPr>
      <a:lvl7pPr marL="914400" algn="l" rtl="0" fontAlgn="base">
        <a:spcBef>
          <a:spcPct val="0"/>
        </a:spcBef>
        <a:spcAft>
          <a:spcPct val="0"/>
        </a:spcAft>
        <a:defRPr sz="4400">
          <a:solidFill>
            <a:schemeClr val="tx2"/>
          </a:solidFill>
          <a:latin typeface="Arial Black" panose="020B0A04020102020204" pitchFamily="34" charset="0"/>
        </a:defRPr>
      </a:lvl7pPr>
      <a:lvl8pPr marL="1371600" algn="l" rtl="0" fontAlgn="base">
        <a:spcBef>
          <a:spcPct val="0"/>
        </a:spcBef>
        <a:spcAft>
          <a:spcPct val="0"/>
        </a:spcAft>
        <a:defRPr sz="4400">
          <a:solidFill>
            <a:schemeClr val="tx2"/>
          </a:solidFill>
          <a:latin typeface="Arial Black" panose="020B0A04020102020204" pitchFamily="34" charset="0"/>
        </a:defRPr>
      </a:lvl8pPr>
      <a:lvl9pPr marL="1828800" algn="l" rtl="0" fontAlgn="base">
        <a:spcBef>
          <a:spcPct val="0"/>
        </a:spcBef>
        <a:spcAft>
          <a:spcPct val="0"/>
        </a:spcAft>
        <a:defRPr sz="4400">
          <a:solidFill>
            <a:schemeClr val="tx2"/>
          </a:solidFill>
          <a:latin typeface="Arial Black" panose="020B0A040201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3"/>
          <a:stretch>
            <a:fillRect/>
          </a:stretch>
        </a:blipFill>
        <a:effectLst/>
      </p:bgPr>
    </p:bg>
    <p:spTree>
      <p:nvGrpSpPr>
        <p:cNvPr id="1" name=""/>
        <p:cNvGrpSpPr/>
        <p:nvPr/>
      </p:nvGrpSpPr>
      <p:grpSpPr>
        <a:xfrm>
          <a:off x="0" y="0"/>
          <a:ext cx="0" cy="0"/>
          <a:chOff x="0" y="0"/>
          <a:chExt cx="0" cy="0"/>
        </a:xfrm>
      </p:grpSpPr>
      <p:sp>
        <p:nvSpPr>
          <p:cNvPr id="142338" name="Rectangle 2"/>
          <p:cNvSpPr>
            <a:spLocks noGrp="1"/>
          </p:cNvSpPr>
          <p:nvPr>
            <p:ph type="title"/>
          </p:nvPr>
        </p:nvSpPr>
        <p:spPr>
          <a:xfrm>
            <a:off x="1752600" y="1676400"/>
            <a:ext cx="7086600" cy="884238"/>
          </a:xfrm>
          <a:prstGeom prst="rect">
            <a:avLst/>
          </a:prstGeom>
          <a:noFill/>
          <a:ln w="9525">
            <a:noFill/>
          </a:ln>
        </p:spPr>
        <p:txBody>
          <a:bodyPr anchor="ctr" anchorCtr="0"/>
          <a:lstStyle/>
          <a:p>
            <a:pPr lvl="0"/>
            <a:r>
              <a:rPr lang="en-US" altLang="en-US" dirty="0"/>
              <a:t>Click to edit Master title style</a:t>
            </a:r>
          </a:p>
        </p:txBody>
      </p:sp>
      <p:sp>
        <p:nvSpPr>
          <p:cNvPr id="142339" name="Rectangle 3"/>
          <p:cNvSpPr>
            <a:spLocks noGrp="1"/>
          </p:cNvSpPr>
          <p:nvPr>
            <p:ph type="body"/>
          </p:nvPr>
        </p:nvSpPr>
        <p:spPr>
          <a:xfrm>
            <a:off x="1752600" y="2819400"/>
            <a:ext cx="7086600" cy="3124200"/>
          </a:xfrm>
          <a:prstGeom prst="rect">
            <a:avLst/>
          </a:prstGeom>
          <a:noFill/>
          <a:ln w="9525">
            <a:noFill/>
          </a:ln>
        </p:spPr>
        <p:txBody>
          <a:bodyPr anchor="t" anchorCtr="0"/>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42340"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eaLnBrk="1" hangingPunct="1">
              <a:defRPr sz="1000">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000" b="0" i="0" u="none" strike="noStrike" kern="1200" cap="none" spc="0" normalizeH="0" baseline="0" noProof="0">
              <a:ln>
                <a:noFill/>
              </a:ln>
              <a:solidFill>
                <a:schemeClr val="tx1"/>
              </a:solidFill>
              <a:effectLst/>
              <a:uLnTx/>
              <a:uFillTx/>
              <a:latin typeface="+mn-lt"/>
              <a:ea typeface="+mn-ea"/>
              <a:cs typeface="+mn-cs"/>
            </a:endParaRPr>
          </a:p>
        </p:txBody>
      </p:sp>
      <p:sp>
        <p:nvSpPr>
          <p:cNvPr id="142341"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000">
                <a:latin typeface="Arial" panose="020B0604020202020204" pitchFamily="34" charset="0"/>
              </a:defRPr>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inspector Şăitan Traian</a:t>
            </a:r>
          </a:p>
        </p:txBody>
      </p:sp>
      <p:sp>
        <p:nvSpPr>
          <p:cNvPr id="142342"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000">
                <a:latin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05D84C0-F631-46FE-8472-BFA81F0D01D7}" type="slidenum">
              <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rPr>
              <a:t>‹#›</a:t>
            </a:fld>
            <a:endParaRPr kumimoji="0" lang="en-US" altLang="en-US" sz="10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2338"/>
                                        </p:tgtEl>
                                        <p:attrNameLst>
                                          <p:attrName>style.visibility</p:attrName>
                                        </p:attrNameLst>
                                      </p:cBhvr>
                                      <p:to>
                                        <p:strVal val="visible"/>
                                      </p:to>
                                    </p:set>
                                    <p:animEffect transition="in" filter="fade">
                                      <p:cBhvr>
                                        <p:cTn id="7" dur="2000"/>
                                        <p:tgtEl>
                                          <p:spTgt spid="14233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2339">
                                            <p:txEl>
                                              <p:pRg st="0" end="0"/>
                                            </p:txEl>
                                          </p:spTgt>
                                        </p:tgtEl>
                                        <p:attrNameLst>
                                          <p:attrName>style.visibility</p:attrName>
                                        </p:attrNameLst>
                                      </p:cBhvr>
                                      <p:to>
                                        <p:strVal val="visible"/>
                                      </p:to>
                                    </p:set>
                                    <p:animEffect transition="in" filter="fade">
                                      <p:cBhvr>
                                        <p:cTn id="12" dur="2000"/>
                                        <p:tgtEl>
                                          <p:spTgt spid="142339">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42339">
                                            <p:txEl>
                                              <p:pRg st="1" end="1"/>
                                            </p:txEl>
                                          </p:spTgt>
                                        </p:tgtEl>
                                        <p:attrNameLst>
                                          <p:attrName>style.visibility</p:attrName>
                                        </p:attrNameLst>
                                      </p:cBhvr>
                                      <p:to>
                                        <p:strVal val="visible"/>
                                      </p:to>
                                    </p:set>
                                    <p:animEffect transition="in" filter="fade">
                                      <p:cBhvr>
                                        <p:cTn id="15" dur="2000"/>
                                        <p:tgtEl>
                                          <p:spTgt spid="142339">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2339">
                                            <p:txEl>
                                              <p:pRg st="2" end="2"/>
                                            </p:txEl>
                                          </p:spTgt>
                                        </p:tgtEl>
                                        <p:attrNameLst>
                                          <p:attrName>style.visibility</p:attrName>
                                        </p:attrNameLst>
                                      </p:cBhvr>
                                      <p:to>
                                        <p:strVal val="visible"/>
                                      </p:to>
                                    </p:set>
                                    <p:animEffect transition="in" filter="fade">
                                      <p:cBhvr>
                                        <p:cTn id="18" dur="2000"/>
                                        <p:tgtEl>
                                          <p:spTgt spid="142339">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42339">
                                            <p:txEl>
                                              <p:pRg st="3" end="3"/>
                                            </p:txEl>
                                          </p:spTgt>
                                        </p:tgtEl>
                                        <p:attrNameLst>
                                          <p:attrName>style.visibility</p:attrName>
                                        </p:attrNameLst>
                                      </p:cBhvr>
                                      <p:to>
                                        <p:strVal val="visible"/>
                                      </p:to>
                                    </p:set>
                                    <p:animEffect transition="in" filter="fade">
                                      <p:cBhvr>
                                        <p:cTn id="21" dur="2000"/>
                                        <p:tgtEl>
                                          <p:spTgt spid="142339">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42339">
                                            <p:txEl>
                                              <p:pRg st="4" end="4"/>
                                            </p:txEl>
                                          </p:spTgt>
                                        </p:tgtEl>
                                        <p:attrNameLst>
                                          <p:attrName>style.visibility</p:attrName>
                                        </p:attrNameLst>
                                      </p:cBhvr>
                                      <p:to>
                                        <p:strVal val="visible"/>
                                      </p:to>
                                    </p:set>
                                    <p:animEffect transition="in" filter="fade">
                                      <p:cBhvr>
                                        <p:cTn id="24" dur="2000"/>
                                        <p:tgtEl>
                                          <p:spTgt spid="1423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8" grpId="0"/>
      <p:bldP spid="142339" grpId="0" build="p">
        <p:tmplLst>
          <p:tmpl lvl="1">
            <p:tnLst>
              <p:par>
                <p:cTn presetID="10" presetClass="entr" presetSubtype="0" fill="hold" nodeType="click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42339"/>
                        </p:tgtEl>
                        <p:attrNameLst>
                          <p:attrName>style.visibility</p:attrName>
                        </p:attrNameLst>
                      </p:cBhvr>
                      <p:to>
                        <p:strVal val="visible"/>
                      </p:to>
                    </p:set>
                    <p:animEffect transition="in" filter="fade">
                      <p:cBhvr>
                        <p:cTn dur="2000"/>
                        <p:tgtEl>
                          <p:spTgt spid="142339"/>
                        </p:tgtEl>
                      </p:cBhvr>
                    </p:animEffect>
                  </p:childTnLst>
                </p:cTn>
              </p:par>
            </p:tnLst>
          </p:tmpl>
        </p:tmplLst>
      </p:bldP>
    </p:bldLst>
  </p:timing>
  <p:hf sldNum="0" hdr="0" ftr="0" dt="0"/>
  <p:txStyles>
    <p:titleStyle>
      <a:lvl1pPr algn="l" rtl="0" eaLnBrk="0" fontAlgn="base" hangingPunct="0">
        <a:spcBef>
          <a:spcPct val="0"/>
        </a:spcBef>
        <a:spcAft>
          <a:spcPct val="0"/>
        </a:spcAft>
        <a:defRPr sz="40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Arial Black" panose="020B0A04020102020204" pitchFamily="34" charset="0"/>
        </a:defRPr>
      </a:lvl2pPr>
      <a:lvl3pPr algn="l" rtl="0" eaLnBrk="0" fontAlgn="base" hangingPunct="0">
        <a:spcBef>
          <a:spcPct val="0"/>
        </a:spcBef>
        <a:spcAft>
          <a:spcPct val="0"/>
        </a:spcAft>
        <a:defRPr sz="4000">
          <a:solidFill>
            <a:schemeClr val="tx2"/>
          </a:solidFill>
          <a:latin typeface="Arial Black" panose="020B0A04020102020204" pitchFamily="34" charset="0"/>
        </a:defRPr>
      </a:lvl3pPr>
      <a:lvl4pPr algn="l" rtl="0" eaLnBrk="0" fontAlgn="base" hangingPunct="0">
        <a:spcBef>
          <a:spcPct val="0"/>
        </a:spcBef>
        <a:spcAft>
          <a:spcPct val="0"/>
        </a:spcAft>
        <a:defRPr sz="4000">
          <a:solidFill>
            <a:schemeClr val="tx2"/>
          </a:solidFill>
          <a:latin typeface="Arial Black" panose="020B0A04020102020204" pitchFamily="34" charset="0"/>
        </a:defRPr>
      </a:lvl4pPr>
      <a:lvl5pPr algn="l" rtl="0" eaLnBrk="0" fontAlgn="base" hangingPunct="0">
        <a:spcBef>
          <a:spcPct val="0"/>
        </a:spcBef>
        <a:spcAft>
          <a:spcPct val="0"/>
        </a:spcAft>
        <a:defRPr sz="4000">
          <a:solidFill>
            <a:schemeClr val="tx2"/>
          </a:solidFill>
          <a:latin typeface="Arial Black" panose="020B0A04020102020204" pitchFamily="34" charset="0"/>
        </a:defRPr>
      </a:lvl5pPr>
      <a:lvl6pPr marL="457200" algn="l" rtl="0" fontAlgn="base">
        <a:spcBef>
          <a:spcPct val="0"/>
        </a:spcBef>
        <a:spcAft>
          <a:spcPct val="0"/>
        </a:spcAft>
        <a:defRPr sz="4000">
          <a:solidFill>
            <a:schemeClr val="tx2"/>
          </a:solidFill>
          <a:latin typeface="Arial Black" panose="020B0A04020102020204" pitchFamily="34" charset="0"/>
        </a:defRPr>
      </a:lvl6pPr>
      <a:lvl7pPr marL="914400" algn="l" rtl="0" fontAlgn="base">
        <a:spcBef>
          <a:spcPct val="0"/>
        </a:spcBef>
        <a:spcAft>
          <a:spcPct val="0"/>
        </a:spcAft>
        <a:defRPr sz="4000">
          <a:solidFill>
            <a:schemeClr val="tx2"/>
          </a:solidFill>
          <a:latin typeface="Arial Black" panose="020B0A04020102020204" pitchFamily="34" charset="0"/>
        </a:defRPr>
      </a:lvl7pPr>
      <a:lvl8pPr marL="1371600" algn="l" rtl="0" fontAlgn="base">
        <a:spcBef>
          <a:spcPct val="0"/>
        </a:spcBef>
        <a:spcAft>
          <a:spcPct val="0"/>
        </a:spcAft>
        <a:defRPr sz="4000">
          <a:solidFill>
            <a:schemeClr val="tx2"/>
          </a:solidFill>
          <a:latin typeface="Arial Black" panose="020B0A04020102020204" pitchFamily="34" charset="0"/>
        </a:defRPr>
      </a:lvl8pPr>
      <a:lvl9pPr marL="1828800" algn="l" rtl="0" fontAlgn="base">
        <a:spcBef>
          <a:spcPct val="0"/>
        </a:spcBef>
        <a:spcAft>
          <a:spcPct val="0"/>
        </a:spcAft>
        <a:defRPr sz="4000">
          <a:solidFill>
            <a:schemeClr val="tx2"/>
          </a:solidFill>
          <a:latin typeface="Arial Black" panose="020B0A040201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hyperlink" Target="https://www.edu.ro/structura_an_scolar_2024_2025"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edu.ro/structura_an_scolar_2024_2025"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s://rocnee.eu/index.php/manuale-scolare/cataloage-manuale-scolare-invatamant-preuniversitar2024-2025-clasele-i-viii-si-ix-xii" TargetMode="Externa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228600" y="274638"/>
            <a:ext cx="8705850" cy="5973762"/>
          </a:xfrm>
        </p:spPr>
        <p:txBody>
          <a:bodyPr vert="horz" anchor="b"/>
          <a:lstStyle/>
          <a:p>
            <a:pPr marL="0" marR="0" indent="0" algn="ctr" defTabSz="914400" rtl="0" eaLnBrk="1" fontAlgn="base" latinLnBrk="0" hangingPunct="1">
              <a:lnSpc>
                <a:spcPct val="100000"/>
              </a:lnSpc>
              <a:spcBef>
                <a:spcPct val="0"/>
              </a:spcBef>
              <a:spcAft>
                <a:spcPct val="0"/>
              </a:spcAft>
              <a:buClrTx/>
              <a:buSzTx/>
              <a:buFontTx/>
              <a:buNone/>
            </a:pPr>
            <a:r>
              <a:rPr kumimoji="0" lang="ro-RO" altLang="x-none" sz="40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ÎNTÂLNIREA DE LUCRU </a:t>
            </a:r>
            <a:br>
              <a:rPr sz="40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br>
            <a:r>
              <a:rPr kumimoji="0" sz="40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kumimoji="0" lang="ro-RO" altLang="x-none" sz="40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A INSPECTORILOR </a:t>
            </a:r>
            <a:br>
              <a:rPr lang="ro-RO" altLang="x-none" sz="40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br>
            <a:r>
              <a:rPr kumimoji="0" sz="40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pentru domeniul</a:t>
            </a:r>
            <a:br>
              <a:rPr lang="ro-RO" altLang="x-none" sz="40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br>
            <a:r>
              <a:rPr kumimoji="0" sz="40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ARTE </a:t>
            </a:r>
            <a:r>
              <a:rPr lang="ro-RO"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ȘI MUZICĂ</a:t>
            </a:r>
            <a:br>
              <a:rPr lang="en-US"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br>
            <a:r>
              <a:rPr lang="en-US"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1</a:t>
            </a:r>
            <a:r>
              <a:rPr lang="ro-RO"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7</a:t>
            </a:r>
            <a:r>
              <a:rPr lang="en-US" sz="4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SEPTEMBRIE 2024</a:t>
            </a:r>
            <a:br>
              <a:rPr lang="ro-RO" altLang="x-none" sz="40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br>
            <a:endParaRPr kumimoji="0" sz="38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5059" name="Rectangle 3"/>
          <p:cNvSpPr>
            <a:spLocks noGrp="1" noChangeArrowheads="1"/>
          </p:cNvSpPr>
          <p:nvPr>
            <p:ph idx="1"/>
          </p:nvPr>
        </p:nvSpPr>
        <p:spPr>
          <a:xfrm>
            <a:off x="304800" y="274638"/>
            <a:ext cx="8629650" cy="5980112"/>
          </a:xfrm>
        </p:spPr>
        <p:txBody>
          <a:bodyPr vert="horz" wrap="square" lIns="91440" tIns="45720" rIns="91440" bIns="45720" numCol="1" anchor="t" anchorCtr="0" compatLnSpc="1"/>
          <a:lstStyle/>
          <a:p>
            <a:pPr marL="0" marR="0" indent="0" algn="ctr" defTabSz="914400" rtl="0" eaLnBrk="1" fontAlgn="base" latinLnBrk="0" hangingPunct="1">
              <a:lnSpc>
                <a:spcPct val="100000"/>
              </a:lnSpc>
              <a:spcBef>
                <a:spcPts val="600"/>
              </a:spcBef>
              <a:spcAft>
                <a:spcPct val="0"/>
              </a:spcAft>
              <a:buClr>
                <a:srgbClr val="9BBB59"/>
              </a:buClr>
              <a:buSzPct val="70000"/>
              <a:buFont typeface="Wingdings" panose="05000000000000000000" pitchFamily="2" charset="2"/>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0" marR="0" indent="0" algn="ctr" defTabSz="914400" rtl="0" eaLnBrk="1" fontAlgn="base" latinLnBrk="0" hangingPunct="1">
              <a:lnSpc>
                <a:spcPct val="100000"/>
              </a:lnSpc>
              <a:spcBef>
                <a:spcPts val="600"/>
              </a:spcBef>
              <a:spcAft>
                <a:spcPct val="0"/>
              </a:spcAft>
              <a:buClr>
                <a:srgbClr val="9BBB59"/>
              </a:buClr>
              <a:buSzPct val="70000"/>
              <a:buFont typeface="Wingdings 2" panose="05020102010507070707" pitchFamily="18" charset="2"/>
              <a:buNone/>
            </a:pPr>
            <a:endParaRPr kumimoji="0" lang="ro-RO" altLang="en-US" sz="60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p:txBody>
      </p:sp>
      <p:sp>
        <p:nvSpPr>
          <p:cNvPr id="12291" name="Substituent număr diapozitiv 3"/>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1</a:t>
            </a:fld>
            <a:endParaRPr lang="en-US" altLang="en-US" sz="1400" b="1" dirty="0">
              <a:solidFill>
                <a:srgbClr val="FFFFFF"/>
              </a:solidFill>
              <a:latin typeface="Arial Black" panose="020B0A04020102020204" pitchFamily="34" charset="0"/>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u 2">
            <a:extLst>
              <a:ext uri="{FF2B5EF4-FFF2-40B4-BE49-F238E27FC236}">
                <a16:creationId xmlns:a16="http://schemas.microsoft.com/office/drawing/2014/main" id="{B2819BE7-507F-4E14-AA9E-3BC554838240}"/>
              </a:ext>
            </a:extLst>
          </p:cNvPr>
          <p:cNvSpPr>
            <a:spLocks noGrp="1"/>
          </p:cNvSpPr>
          <p:nvPr>
            <p:ph type="title"/>
          </p:nvPr>
        </p:nvSpPr>
        <p:spPr>
          <a:xfrm>
            <a:off x="228714" y="762070"/>
            <a:ext cx="8915286" cy="5943444"/>
          </a:xfrm>
        </p:spPr>
        <p:txBody>
          <a:bodyPr>
            <a:normAutofit fontScale="90000"/>
          </a:bodyPr>
          <a:lstStyle/>
          <a:p>
            <a:pPr marL="0" marR="0" lvl="0" indent="0" algn="ctr" defTabSz="914400" rtl="0" eaLnBrk="1" fontAlgn="base" latinLnBrk="0" hangingPunct="1">
              <a:lnSpc>
                <a:spcPct val="100000"/>
              </a:lnSpc>
              <a:spcBef>
                <a:spcPct val="0"/>
              </a:spcBef>
              <a:spcAft>
                <a:spcPct val="0"/>
              </a:spcAft>
              <a:tabLst/>
              <a:defRPr/>
            </a:pP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Regulamentul-cadru de </a:t>
            </a:r>
            <a:r>
              <a:rPr kumimoji="0" lang="en-US" sz="2000" b="1"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organizare</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000" b="1"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și</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000" b="1"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funcționare</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 </a:t>
            </a:r>
            <a:r>
              <a:rPr kumimoji="0" lang="en-US" sz="2000" b="1"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unităților</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de </a:t>
            </a:r>
            <a:r>
              <a:rPr kumimoji="0" lang="en-US" sz="2000" b="1"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învățământ</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000" b="1"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preuniversitar</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US"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b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br>
            <a:r>
              <a:rPr kumimoji="0" lang="en-US" sz="2000" b="0"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aprobat</a:t>
            </a:r>
            <a:r>
              <a:rPr kumimoji="0" lang="en-US"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000" b="0" i="0" u="none" strike="noStrike" kern="1200" cap="none" spc="0" normalizeH="0" baseline="0" noProof="0" dirty="0" err="1">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prin</a:t>
            </a:r>
            <a:r>
              <a:rPr kumimoji="0" lang="en-US"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000" b="1"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OME nr. 5.726/06.08.2024</a:t>
            </a:r>
            <a:r>
              <a:rPr kumimoji="0" lang="it-IT"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p</a:t>
            </a:r>
            <a:r>
              <a:rPr kumimoji="0" lang="it-IT"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ublicat </a:t>
            </a:r>
            <a: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Calibri" panose="020F0502020204030204" pitchFamily="34" charset="0"/>
                <a:cs typeface="Times New Roman" panose="02020603050405020304" pitchFamily="18" charset="0"/>
              </a:rPr>
              <a:t>în </a:t>
            </a:r>
            <a:r>
              <a:rPr kumimoji="0" lang="it-IT"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M</a:t>
            </a:r>
            <a: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it-IT"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O</a:t>
            </a:r>
            <a: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it-IT"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partea I, Nr. 795</a:t>
            </a:r>
            <a: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it-IT"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bis/12.VIII.2024</a:t>
            </a:r>
            <a:br>
              <a:rPr kumimoji="0" lang="ro-RO" sz="20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br>
              <a:rPr kumimoji="0" lang="en-US" altLang="en-US" sz="2000" b="0" i="0" u="none" strike="noStrike" kern="1200" cap="none" spc="0" normalizeH="0" baseline="0" noProof="1">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Art. 71</a:t>
            </a:r>
            <a:b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La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nivelul</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fiecărei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unităţi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învăţământ</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funcţionează</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 cu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caracter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permanent;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 cu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caracter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temporar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3. cu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caracter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ocazional</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fr-F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 </a:t>
            </a:r>
            <a:r>
              <a:rPr kumimoji="0" lang="fr-FR"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Comisiile</a:t>
            </a:r>
            <a:r>
              <a:rPr kumimoji="0" lang="fr-F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cu</a:t>
            </a:r>
            <a:r>
              <a:rPr kumimoji="0" lang="fr-F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fr-FR"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caracter</a:t>
            </a:r>
            <a:r>
              <a:rPr kumimoji="0" lang="fr-F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permanent </a:t>
            </a:r>
            <a:r>
              <a:rPr kumimoji="0" lang="fr-FR"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sunt</a:t>
            </a:r>
            <a:r>
              <a:rPr kumimoji="0" lang="fr-F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fr-FR"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 </a:t>
            </a:r>
            <a:r>
              <a:rPr kumimoji="0" lang="en-US" sz="18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comisia</a:t>
            </a: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1"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pentru</a:t>
            </a: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curriculum;</a:t>
            </a:r>
            <a:b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b)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evaluare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asigurare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calităţii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c)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securitate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sănătate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muncă</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pentru</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situaţii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urgenţă</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d)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pentru</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controlul</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managerial intern,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numai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pentru</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unitățile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învățământ</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stat;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pentru</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prevenirea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combaterea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violenţei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faptelor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corupţie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discriminării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mediul</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şcolar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promovarea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interculturalităţii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it-IT"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f) comisia pentru formare și dezvoltare în cariera didactică.</a:t>
            </a:r>
            <a:br>
              <a:rPr kumimoji="0" lang="it-IT"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Art. 72</a:t>
            </a:r>
            <a:b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(2)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Activitatea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comisiilor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din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unitatea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învăţământ</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documentele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elaborate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membrii</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comisiei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sunt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reglementate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prin</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acte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normative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sau</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prin</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regulamentul</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organizare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funcţionare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a:t>
            </a:r>
            <a:r>
              <a:rPr kumimoji="0" lang="ro-RO"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unităţii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învăţământ</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(3)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Fiecare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unitate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învăţământ</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îşi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elaborează</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proceduri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privind</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funcţionarea</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comisiilor</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în</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funcţie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de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nevoile</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1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proprii</a:t>
            </a:r>
            <a: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br>
              <a:rPr kumimoji="0" lang="en-US" sz="1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br>
            <a:endParaRPr lang="en-US" sz="1800" dirty="0">
              <a:solidFill>
                <a:srgbClr val="000000"/>
              </a:solidFill>
            </a:endParaRPr>
          </a:p>
        </p:txBody>
      </p:sp>
    </p:spTree>
    <p:extLst>
      <p:ext uri="{BB962C8B-B14F-4D97-AF65-F5344CB8AC3E}">
        <p14:creationId xmlns:p14="http://schemas.microsoft.com/office/powerpoint/2010/main" val="2337826390"/>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u 3">
            <a:extLst>
              <a:ext uri="{FF2B5EF4-FFF2-40B4-BE49-F238E27FC236}">
                <a16:creationId xmlns:a16="http://schemas.microsoft.com/office/drawing/2014/main" id="{4E2DB666-3B09-495B-AFD7-7FC1202C16AC}"/>
              </a:ext>
            </a:extLst>
          </p:cNvPr>
          <p:cNvSpPr>
            <a:spLocks noGrp="1"/>
          </p:cNvSpPr>
          <p:nvPr>
            <p:ph type="title"/>
          </p:nvPr>
        </p:nvSpPr>
        <p:spPr>
          <a:xfrm>
            <a:off x="457200" y="274638"/>
            <a:ext cx="8153294" cy="5668896"/>
          </a:xfrm>
        </p:spPr>
        <p:txBody>
          <a:bodyPr>
            <a:noAutofit/>
          </a:bodyPr>
          <a:lstStyle/>
          <a:p>
            <a:pPr marL="0" marR="0" lvl="0" indent="0" algn="ctr" defTabSz="914400" rtl="0" eaLnBrk="1" fontAlgn="base" latinLnBrk="0" hangingPunct="1">
              <a:lnSpc>
                <a:spcPct val="100000"/>
              </a:lnSpc>
              <a:spcBef>
                <a:spcPct val="0"/>
              </a:spcBef>
              <a:spcAft>
                <a:spcPct val="0"/>
              </a:spcAft>
              <a:tabLst/>
              <a:defRPr/>
            </a:pPr>
            <a:r>
              <a:rPr kumimoji="0" lang="en-US" sz="16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(4) </a:t>
            </a:r>
            <a:r>
              <a:rPr kumimoji="0" lang="en-US" sz="16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Comisia</a:t>
            </a:r>
            <a:r>
              <a:rPr kumimoji="0" lang="en-US" sz="16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6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pentru</a:t>
            </a:r>
            <a:r>
              <a:rPr kumimoji="0" lang="en-US" sz="16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curriculum </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se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constituie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la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nivelul</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unităţilor</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învăţământ</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preuniversitar</a:t>
            </a: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de stat,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baza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hotărârii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consiliului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administraţie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fiind</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formată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din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membrii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catedrelor</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comisiilor</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pt-BR"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metodice.</a:t>
            </a:r>
            <a:r>
              <a:rPr kumimoji="0" lang="pt-BR"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Directorul unității de învățământ emite decizia de constituire a Comisiei pentru curriculum.</a:t>
            </a:r>
            <a:br>
              <a:rPr kumimoji="0" lang="pt-BR"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(5)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Activitatea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Comisiei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pentru</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curriculum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este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coordonată</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un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responsabil</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propus</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prin</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vot</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a:t>
            </a: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către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consiliul</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profesoral</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din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rândul</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personalului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didactic de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predare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titular, cu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rezultate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deosebite</a:t>
            </a: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obținute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activitatea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didactică</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(6)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Numirea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responsabilului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comisiei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pentru</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curriculum se face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prin</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decizie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directorului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emisă</a:t>
            </a: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baza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unei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hotărâri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consiliului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administraţie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urma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propunerii</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primite</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din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partea</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consiliului</a:t>
            </a: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0"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profesoral</a:t>
            </a:r>
            <a: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br>
              <a:rPr kumimoji="0" lang="ro-RO"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br>
              <a:rPr kumimoji="0" lang="en-US" sz="1400" b="0"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(7)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cadrul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aceleiaşi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unităţi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învăţământ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catedrele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comisiile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metodice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la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nivelul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Comisiei</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pentru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curriculum se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constituie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din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cel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puțin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4 cadre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didactice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care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desfășoară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activitatea</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unitatea</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a:t>
            </a:r>
            <a:r>
              <a:rPr kumimoji="0" lang="ro-RO"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învățământ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după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caz</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arii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curriculare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discipline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studiu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sau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discipline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înrudite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br>
              <a:rPr kumimoji="0" lang="ro-RO"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(8)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unitățile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învățământ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educație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timpurie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învățământul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primar</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catedrele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comisiile</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metodice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se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constituie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din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cel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puțin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4 cadre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didactice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care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desfășoară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activitatea</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unitatea</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învățământ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după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caz</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grupe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ani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studiu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grupe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clase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sau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ciclu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învăţământ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Catedrele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comisiile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metodice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se pot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constitui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cu 2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sau</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3 cadre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didactice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unitățile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învățământ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cu</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un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număr</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mic de cadre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didactice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care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desfășoară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activitatea</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pe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ciclul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învățământ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br>
              <a:rPr kumimoji="0" lang="ro-RO"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(9)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Fiecare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unitate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învăţământ</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elaborează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o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procedură</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privind</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funcţionarea</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Comisiei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pentru</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curriculum, care include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modul</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constituire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și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funcționare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catedrelelor</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comisiilor</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metodice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în</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funcţie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de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nevoile</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US" sz="14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proprii</a:t>
            </a:r>
            <a: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t>
            </a:r>
            <a:br>
              <a:rPr kumimoji="0" lang="en-US" sz="14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br>
            <a:br>
              <a:rPr kumimoji="0" lang="ro-RO" altLang="en-US" sz="1400" b="1" i="0" u="none" strike="noStrike" kern="1200" cap="none" spc="0" normalizeH="0" baseline="0" noProof="1">
                <a:ln>
                  <a:noFill/>
                </a:ln>
                <a:solidFill>
                  <a:srgbClr val="002060"/>
                </a:solidFill>
                <a:effectLst/>
                <a:uLnTx/>
                <a:uFillTx/>
                <a:latin typeface="Times New Roman" panose="02020603050405020304" pitchFamily="18" charset="0"/>
                <a:ea typeface="+mn-ea"/>
                <a:cs typeface="Times New Roman" panose="02020603050405020304" pitchFamily="18" charset="0"/>
              </a:rPr>
            </a:br>
            <a:endParaRPr lang="en-US" sz="1400" b="1" dirty="0">
              <a:solidFill>
                <a:srgbClr val="002060"/>
              </a:solidFill>
            </a:endParaRPr>
          </a:p>
        </p:txBody>
      </p:sp>
    </p:spTree>
    <p:extLst>
      <p:ext uri="{BB962C8B-B14F-4D97-AF65-F5344CB8AC3E}">
        <p14:creationId xmlns:p14="http://schemas.microsoft.com/office/powerpoint/2010/main" val="2773530905"/>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EAF94841-8396-4183-B1D9-07A6DDBA5AFD}"/>
              </a:ext>
            </a:extLst>
          </p:cNvPr>
          <p:cNvSpPr>
            <a:spLocks noGrp="1"/>
          </p:cNvSpPr>
          <p:nvPr>
            <p:ph type="title"/>
          </p:nvPr>
        </p:nvSpPr>
        <p:spPr>
          <a:xfrm>
            <a:off x="1371684" y="609674"/>
            <a:ext cx="7619800" cy="6248326"/>
          </a:xfrm>
        </p:spPr>
        <p:txBody>
          <a:bodyPr>
            <a:noAutofit/>
          </a:bodyPr>
          <a:lstStyle/>
          <a:p>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(10)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Atribuțiile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comisiei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curriculum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vizează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activități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legate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procesul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proiectare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implementare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monitorizare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evaluare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implementării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curriculumului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învățământ</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precum:</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 inițierea și realizarea analizei de nevoi, implicând consultarea beneficiarilor educației, privind</a:t>
            </a:r>
            <a:b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oferta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curriculară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unităţii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învăţământ</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inclusiv</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curriculumului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decizia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elevului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din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oferta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școlii</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(CDEOȘ),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fiecare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an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școlar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utilizarea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metodei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analiză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tip SWOT;</a:t>
            </a:r>
            <a:br>
              <a:rPr kumimoji="0" lang="ro-RO"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b)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consilierea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cadrelor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didactice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procesul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elaborare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planificării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proiectării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didactice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ro-RO"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c) monitorizarea de către responsabilul comisiei pentru curriculum, a modului de aplicare a</a:t>
            </a:r>
            <a:b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planurilor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cadru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programelor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şcolare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inclusiv</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realizarea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asistențe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ore;</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d)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analizarea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periodică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performanţelor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şcolare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ale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beneficiarilor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primari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propunerea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după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caz</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activități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remediale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care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fie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realizate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clasele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elevi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coordonarea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organizării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activităţi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pregătire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elevi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vederea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participării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acestora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examene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şi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concursuri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şcolare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f)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realizarea</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catedrelor</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comisiilor</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metodice a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unor</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instrumente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resurse</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s-E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educaționale</a:t>
            </a:r>
            <a: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s-E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inclusiv</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resurse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educaționale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deschise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instrumente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evaluare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şi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notare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endParaRPr lang="en-US" sz="1400" dirty="0">
              <a:solidFill>
                <a:srgbClr val="002060"/>
              </a:solidFill>
            </a:endParaRPr>
          </a:p>
        </p:txBody>
      </p:sp>
    </p:spTree>
    <p:extLst>
      <p:ext uri="{BB962C8B-B14F-4D97-AF65-F5344CB8AC3E}">
        <p14:creationId xmlns:p14="http://schemas.microsoft.com/office/powerpoint/2010/main" val="1527109892"/>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FF2F7E3-01F9-4A64-A3AC-B0405CF8A88C}"/>
              </a:ext>
            </a:extLst>
          </p:cNvPr>
          <p:cNvSpPr txBox="1"/>
          <p:nvPr/>
        </p:nvSpPr>
        <p:spPr>
          <a:xfrm>
            <a:off x="1447882" y="990664"/>
            <a:ext cx="7467404" cy="5755422"/>
          </a:xfrm>
          <a:prstGeom prst="rect">
            <a:avLst/>
          </a:prstGeom>
          <a:noFill/>
        </p:spPr>
        <p:txBody>
          <a:bodyPr wrap="square">
            <a:spAutoFit/>
          </a:bodyPr>
          <a:lstStyle/>
          <a:p>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g)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centralizarea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responsabilul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comisiei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cursurilor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opționale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propuse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catedrele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comisiile</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metodice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sub forma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liste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care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este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prezentată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fi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dezbătută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avizată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consiliul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profesoral</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ulterior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propusă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spre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aprobare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consiliului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administrație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al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învățământ</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h) coordonarea activităților de prezentare a ofertei de CDEOȘ părinților/reprezentanților legali și</a:t>
            </a:r>
            <a:b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beneficiarilor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primari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i) analizarea proiectelor de programă, în vederea acordării de către inspectoratul școlar a avizului</a:t>
            </a:r>
            <a:br>
              <a:rPr kumimoji="0" lang="pt-BR"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specialitate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disciplinele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care fac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parte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din CDEOȘ, elaborate la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învățământ;34</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j)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elaborarea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anuală</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raport</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privind</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calitatea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ofertei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învățământ</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inclusiv</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cursurilor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opționale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implementate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învățământ</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prelucrarea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interpretarea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informațiilor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obținute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din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procesul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monitorizare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rPr>
              <a:t>;</a:t>
            </a:r>
            <a:endParaRPr kumimoji="0" lang="ro-RO" sz="16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(k)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prezentarea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către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responsabilul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comisiei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curriculum,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consiliul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profesoral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raportului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activitate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al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comisiei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valorificarea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concluziilor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recomandărilor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raportului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a:t>
            </a:r>
            <a:b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fundamentarea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analizei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nevoi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proiectarea</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ofertei</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curriculare</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inclusiv</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CDEOȘ, din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anul</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școlar</a:t>
            </a:r>
            <a:r>
              <a:rPr lang="ro-RO" sz="1600" cap="none" dirty="0">
                <a:solidFill>
                  <a:srgbClr val="000000"/>
                </a:solidFill>
                <a:latin typeface="Times New Roman" panose="02020603050405020304" pitchFamily="18" charset="0"/>
                <a:cs typeface="Times New Roman" panose="02020603050405020304" pitchFamily="18" charset="0"/>
              </a:rPr>
              <a:t> </a:t>
            </a:r>
            <a:r>
              <a:rPr kumimoji="0" lang="en-US" sz="1600" b="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următor</a:t>
            </a:r>
            <a:r>
              <a:rPr kumimoji="0" lang="en-US" sz="1600" b="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endParaRPr lang="en-US" sz="1600" dirty="0">
              <a:solidFill>
                <a:srgbClr val="000000"/>
              </a:solidFill>
            </a:endParaRPr>
          </a:p>
        </p:txBody>
      </p:sp>
    </p:spTree>
    <p:extLst>
      <p:ext uri="{BB962C8B-B14F-4D97-AF65-F5344CB8AC3E}">
        <p14:creationId xmlns:p14="http://schemas.microsoft.com/office/powerpoint/2010/main" val="485455320"/>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2950DD4F-25EA-4265-9FB1-1BA8350CC50D}"/>
              </a:ext>
            </a:extLst>
          </p:cNvPr>
          <p:cNvSpPr>
            <a:spLocks noGrp="1"/>
          </p:cNvSpPr>
          <p:nvPr>
            <p:ph type="title"/>
          </p:nvPr>
        </p:nvSpPr>
        <p:spPr>
          <a:xfrm>
            <a:off x="1828872" y="1066862"/>
            <a:ext cx="7238810" cy="5181464"/>
          </a:xfrm>
        </p:spPr>
        <p:txBody>
          <a:bodyPr>
            <a:noAutofit/>
          </a:bodyPr>
          <a:lstStyle/>
          <a:p>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l)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susținerea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cadrelor</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didactice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ceea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privește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adaptarea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planificării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școlare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predării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a:t>
            </a: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performanță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al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beneficiarilor</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primari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realizarea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planurilor</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individualizate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învățare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ro-RO"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m)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monitorizarea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nevoii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recuperare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achizițiilor</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desfășurării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programului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Învățare</a:t>
            </a: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remedială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învățământ</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ro-RO"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n)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monitorizarea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interesului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beneficiarilor</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primari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studia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limba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maternă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respectiv</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istoria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cultura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minorității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căreia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aparțin</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întreprinderea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demersurilor</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necesare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le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oferi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posibilitatea</a:t>
            </a:r>
            <a:r>
              <a:rPr lang="ro-RO" sz="1600" cap="none" dirty="0">
                <a:solidFill>
                  <a:srgbClr val="000000"/>
                </a:solidFill>
                <a:latin typeface="Times New Roman" panose="02020603050405020304" pitchFamily="18" charset="0"/>
                <a:cs typeface="Times New Roman" panose="02020603050405020304" pitchFamily="18" charset="0"/>
              </a:rPr>
              <a:t> </a:t>
            </a:r>
            <a:r>
              <a:rPr kumimoji="0" lang="it-IT"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să le studieze, la cererea acestora sau a reprezentanților legali;</a:t>
            </a:r>
            <a:br>
              <a:rPr kumimoji="0" lang="ro-RO"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br>
              <a:rPr kumimoji="0" lang="it-IT"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o)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constituirea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actualizarea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periodică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unei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arhive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electronice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care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cuprindă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documente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studii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cercetări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resurse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educaționale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realizate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avizate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Ministerul</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Educației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care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sprijină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aplicarea</a:t>
            </a: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curriculumului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a:t>
            </a:r>
            <a:br>
              <a:rPr kumimoji="0" lang="ro-RO"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p)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constituirea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actualizarea</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periodică</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arhivei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electronice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privind</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documentele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care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privesc</a:t>
            </a:r>
            <a:b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b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curriculumul</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atât</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cele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elaborate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aprobate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național</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cât</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cele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elaborate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aprobate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la</a:t>
            </a:r>
            <a:r>
              <a:rPr kumimoji="0" lang="ro-RO"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nivelul</a:t>
            </a:r>
            <a:r>
              <a:rPr lang="ro-RO" sz="1600" cap="none" dirty="0">
                <a:solidFill>
                  <a:srgbClr val="000000"/>
                </a:solidFill>
                <a:latin typeface="Times New Roman" panose="02020603050405020304" pitchFamily="18" charset="0"/>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unității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de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învățământ</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planuri-cadru</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și</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programe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școlare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utilizate</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inclusiv</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a:t>
            </a:r>
            <a:r>
              <a:rPr kumimoji="0" lang="en-US" sz="1600" i="0" u="none" strike="noStrike" kern="1200" cap="none" spc="0" normalizeH="0" baseline="0" noProof="0" dirty="0" err="1">
                <a:ln>
                  <a:noFill/>
                </a:ln>
                <a:solidFill>
                  <a:srgbClr val="000000"/>
                </a:solidFill>
                <a:effectLst/>
                <a:uLnTx/>
                <a:uFillTx/>
                <a:latin typeface="Times New Roman" panose="02020603050405020304" pitchFamily="18" charset="0"/>
                <a:ea typeface="+mj-ea"/>
                <a:cs typeface="Times New Roman" panose="02020603050405020304" pitchFamily="18" charset="0"/>
              </a:rPr>
              <a:t>pentru</a:t>
            </a:r>
            <a:r>
              <a:rPr kumimoji="0" lang="en-US" sz="1600" i="0" u="none" strike="noStrike" kern="1200" cap="none" spc="0" normalizeH="0" baseline="0" noProof="0" dirty="0">
                <a:ln>
                  <a:noFill/>
                </a:ln>
                <a:solidFill>
                  <a:srgbClr val="000000"/>
                </a:solidFill>
                <a:effectLst/>
                <a:uLnTx/>
                <a:uFillTx/>
                <a:latin typeface="Times New Roman" panose="02020603050405020304" pitchFamily="18" charset="0"/>
                <a:ea typeface="+mj-ea"/>
                <a:cs typeface="Times New Roman" panose="02020603050405020304" pitchFamily="18" charset="0"/>
              </a:rPr>
              <a:t> CDEOȘ).</a:t>
            </a:r>
            <a:endParaRPr lang="en-US" sz="1600" dirty="0">
              <a:solidFill>
                <a:srgbClr val="002060"/>
              </a:solidFill>
            </a:endParaRPr>
          </a:p>
        </p:txBody>
      </p:sp>
    </p:spTree>
    <p:extLst>
      <p:ext uri="{BB962C8B-B14F-4D97-AF65-F5344CB8AC3E}">
        <p14:creationId xmlns:p14="http://schemas.microsoft.com/office/powerpoint/2010/main" val="2287280057"/>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15</a:t>
            </a:fld>
            <a:endParaRPr lang="en-US" altLang="en-US" sz="1400" b="1" dirty="0">
              <a:solidFill>
                <a:srgbClr val="FFFFFF"/>
              </a:solidFill>
              <a:latin typeface="Arial Black" panose="020B0A04020102020204" pitchFamily="34" charset="0"/>
            </a:endParaRPr>
          </a:p>
        </p:txBody>
      </p:sp>
      <p:sp>
        <p:nvSpPr>
          <p:cNvPr id="3" name="Dreptunghi 2"/>
          <p:cNvSpPr/>
          <p:nvPr/>
        </p:nvSpPr>
        <p:spPr>
          <a:xfrm>
            <a:off x="1195750" y="2209832"/>
            <a:ext cx="7924800" cy="3189605"/>
          </a:xfrm>
          <a:prstGeom prst="rect">
            <a:avLst/>
          </a:prstGeom>
        </p:spPr>
        <p:txBody>
          <a:bodyPr wrap="square">
            <a:spAutoFit/>
          </a:bodyPr>
          <a:lstStyle/>
          <a:p>
            <a:pPr marL="273050" marR="0" indent="-273050" algn="ctr" defTabSz="914400" rtl="0" eaLnBrk="1" fontAlgn="base" latinLnBrk="0" hangingPunct="1">
              <a:lnSpc>
                <a:spcPct val="90000"/>
              </a:lnSpc>
              <a:spcBef>
                <a:spcPct val="0"/>
              </a:spcBef>
              <a:spcAft>
                <a:spcPct val="0"/>
              </a:spcAft>
              <a:buClr>
                <a:srgbClr val="FFFF99"/>
              </a:buClr>
              <a:buSzTx/>
              <a:buFont typeface="Wingdings 2" panose="05020102010507070707" pitchFamily="18" charset="2"/>
              <a:buNone/>
            </a:pPr>
            <a:r>
              <a:rPr kumimoji="0" lang="en-US"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Planificarea </a:t>
            </a:r>
            <a:r>
              <a:rPr kumimoji="0" lang="ro-RO"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şi proiectarea didactică</a:t>
            </a:r>
          </a:p>
          <a:p>
            <a:pPr marL="273050" marR="0" indent="-273050" algn="ctr" defTabSz="914400" rtl="0" eaLnBrk="1" fontAlgn="base" latinLnBrk="0" hangingPunct="1">
              <a:lnSpc>
                <a:spcPct val="90000"/>
              </a:lnSpc>
              <a:spcBef>
                <a:spcPct val="0"/>
              </a:spcBef>
              <a:spcAft>
                <a:spcPct val="0"/>
              </a:spcAft>
              <a:buClr>
                <a:srgbClr val="FFFF99"/>
              </a:buClr>
              <a:buSzTx/>
              <a:buFont typeface="Wingdings 2" panose="05020102010507070707" pitchFamily="18" charset="2"/>
              <a:buNone/>
            </a:pPr>
            <a:endParaRPr kumimoji="0" lang="ro-RO"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90000"/>
              </a:lnSpc>
              <a:spcBef>
                <a:spcPct val="0"/>
              </a:spcBef>
              <a:spcAft>
                <a:spcPct val="0"/>
              </a:spcAft>
              <a:buClr>
                <a:srgbClr val="FFFF99"/>
              </a:buClr>
              <a:buSzTx/>
              <a:buFont typeface="Wingdings" panose="05000000000000000000" pitchFamily="2" charset="2"/>
              <a:buChar char="Ø"/>
            </a:pPr>
            <a:r>
              <a:rPr kumimoji="0" lang="ro-RO"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Elaborarea planificării calendaristice</a:t>
            </a:r>
            <a:endParaRPr kumimoji="0" lang="en-US"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90000"/>
              </a:lnSpc>
              <a:spcBef>
                <a:spcPct val="0"/>
              </a:spcBef>
              <a:spcAft>
                <a:spcPct val="0"/>
              </a:spcAft>
              <a:buClr>
                <a:srgbClr val="FFFF99"/>
              </a:buClr>
              <a:buSzTx/>
              <a:buFont typeface="Wingdings" panose="05000000000000000000" pitchFamily="2" charset="2"/>
              <a:buChar char="Ø"/>
            </a:pPr>
            <a:r>
              <a:rPr kumimoji="0" lang="ro-RO" altLang="zh-CN"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Proiectarea unităţi</a:t>
            </a:r>
            <a:r>
              <a:rPr kumimoji="0" lang="en-US" altLang="zh-CN"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lor</a:t>
            </a:r>
            <a:r>
              <a:rPr kumimoji="0" lang="ro-RO" altLang="zh-CN"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 de învăţare</a:t>
            </a:r>
            <a:endParaRPr kumimoji="0" lang="en-US" altLang="zh-CN"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endParaRPr>
          </a:p>
          <a:p>
            <a:pPr marL="273050" marR="0" indent="-273050" algn="ctr" defTabSz="914400" rtl="0" eaLnBrk="1" fontAlgn="base" latinLnBrk="0" hangingPunct="1">
              <a:lnSpc>
                <a:spcPct val="90000"/>
              </a:lnSpc>
              <a:spcBef>
                <a:spcPct val="0"/>
              </a:spcBef>
              <a:spcAft>
                <a:spcPct val="0"/>
              </a:spcAft>
              <a:buClr>
                <a:srgbClr val="FFFF99"/>
              </a:buClr>
              <a:buSzTx/>
              <a:buFont typeface="Wingdings 2" panose="05020102010507070707" pitchFamily="18" charset="2"/>
              <a:buNone/>
            </a:pPr>
            <a:r>
              <a:rPr kumimoji="0" lang="en-US" altLang="zh-CN"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a:t>
            </a:r>
          </a:p>
          <a:p>
            <a:pPr marL="273050" marR="0" indent="-273050" algn="ctr" defTabSz="914400" rtl="0" eaLnBrk="1" fontAlgn="base" latinLnBrk="0" hangingPunct="1">
              <a:lnSpc>
                <a:spcPct val="90000"/>
              </a:lnSpc>
              <a:spcBef>
                <a:spcPct val="0"/>
              </a:spcBef>
              <a:spcAft>
                <a:spcPct val="0"/>
              </a:spcAft>
              <a:buClr>
                <a:srgbClr val="FFFF99"/>
              </a:buClr>
              <a:buSzTx/>
              <a:buFont typeface="Wingdings 2" panose="05020102010507070707" pitchFamily="18" charset="2"/>
              <a:buNone/>
            </a:pPr>
            <a:r>
              <a:rPr kumimoji="0" lang="en-US" altLang="zh-CN"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Recomandare</a:t>
            </a:r>
          </a:p>
          <a:p>
            <a:pPr marL="273050" marR="0" indent="-273050" algn="ctr" defTabSz="914400" rtl="0" eaLnBrk="1" fontAlgn="base" latinLnBrk="0" hangingPunct="1">
              <a:lnSpc>
                <a:spcPct val="90000"/>
              </a:lnSpc>
              <a:spcBef>
                <a:spcPct val="0"/>
              </a:spcBef>
              <a:spcAft>
                <a:spcPct val="0"/>
              </a:spcAft>
              <a:buClr>
                <a:srgbClr val="FFFF99"/>
              </a:buClr>
              <a:buSzTx/>
              <a:buFont typeface="Wingdings 2" panose="05020102010507070707" pitchFamily="18" charset="2"/>
              <a:buNone/>
            </a:pPr>
            <a:r>
              <a:rPr kumimoji="0" lang="ro-RO" altLang="en-US" sz="2800" b="0" i="0" u="none" strike="noStrike" kern="1200" cap="none" spc="0" normalizeH="0" baseline="0" noProof="1">
                <a:solidFill>
                  <a:schemeClr val="tx1"/>
                </a:solidFill>
                <a:latin typeface="Times New Roman" panose="02020603050405020304" pitchFamily="18" charset="0"/>
                <a:ea typeface="+mn-ea"/>
                <a:cs typeface="Times New Roman" panose="02020603050405020304" pitchFamily="18" charset="0"/>
              </a:rPr>
              <a:t> </a:t>
            </a:r>
            <a:r>
              <a:rPr kumimoji="0" lang="ro-RO"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Schița lecției, pentru cei aflați în primii 3 ani de activitate</a:t>
            </a:r>
            <a:endParaRPr kumimoji="0" lang="en-US"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mn-cs"/>
            </a:endParaRP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16</a:t>
            </a:fld>
            <a:endParaRPr lang="en-US" altLang="en-US" sz="1400" b="1" dirty="0">
              <a:solidFill>
                <a:srgbClr val="FFFFFF"/>
              </a:solidFill>
              <a:latin typeface="Arial Black" panose="020B0A04020102020204" pitchFamily="34" charset="0"/>
            </a:endParaRPr>
          </a:p>
        </p:txBody>
      </p:sp>
      <p:sp>
        <p:nvSpPr>
          <p:cNvPr id="134145" name="Rectangle 1"/>
          <p:cNvSpPr>
            <a:spLocks noChangeArrowheads="1"/>
          </p:cNvSpPr>
          <p:nvPr/>
        </p:nvSpPr>
        <p:spPr bwMode="auto">
          <a:xfrm>
            <a:off x="1225136" y="966053"/>
            <a:ext cx="7924712" cy="5755422"/>
          </a:xfrm>
          <a:prstGeom prst="rect">
            <a:avLst/>
          </a:prstGeom>
          <a:noFill/>
          <a:ln w="9525">
            <a:noFill/>
            <a:miter lim="800000"/>
          </a:ln>
          <a:effectLst/>
        </p:spPr>
        <p:txBody>
          <a:bodyPr wrap="square" anchor="ctr">
            <a:spAutoFit/>
          </a:bodyPr>
          <a:lstStyle/>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1" i="1" u="none" strike="noStrike" kern="1200" cap="none" spc="0" normalizeH="0" baseline="0" noProof="1">
                <a:solidFill>
                  <a:srgbClr val="0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Planificarea calendaristică – document proiectiv</a:t>
            </a:r>
            <a:endParaRPr kumimoji="0" lang="ro-RO" altLang="en-US" sz="1800" b="1" i="0" u="none" strike="noStrike" kern="1200" cap="none" spc="0" normalizeH="0" baseline="0" noProof="1">
              <a:solidFill>
                <a:srgbClr val="0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Planificarea calendaristică reprezintă un document proiectiv, necesar realizării activităţilor didactice care permite asocierea, într-un mod personalizat, a elementelor programei (competenţe specifice şi conţinuturi), în cadrul unităţilor de învăţare. Acestora le sunt alocate unităţi de timp (număr de ore şi săptămâni) considerate ca optime de către cadrul didactic, pe parcursul unui an şcolar.</a:t>
            </a: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În elaborarea planificării calendaristice </a:t>
            </a:r>
            <a:r>
              <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programa şcolară reprezintă documentul de referinţă</a:t>
            </a: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 După lectura atentă şi integrală a programei şcolare, elaborarea planificării calendaristice presupune parcurgerea următoarelor etape:</a:t>
            </a: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1.	asocierea competenţelor specifice şi a conţinuturilor prezentate în programa şcolară;</a:t>
            </a:r>
            <a:endPar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endParaRP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2.	stabilirea unităţilor de învăţare;</a:t>
            </a:r>
            <a:endPar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endParaRP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3.	stabilirea succesiunii parcurgerii unităţilor de învăţare;</a:t>
            </a:r>
            <a:endPar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endParaRPr>
          </a:p>
          <a:p>
            <a:pPr marL="0" marR="0" indent="457200" algn="ctr" defTabSz="914400" rtl="0" eaLnBrk="0" fontAlgn="base" latinLnBrk="0" hangingPunct="0">
              <a:lnSpc>
                <a:spcPct val="100000"/>
              </a:lnSpc>
              <a:spcBef>
                <a:spcPct val="0"/>
              </a:spcBef>
              <a:spcAft>
                <a:spcPct val="0"/>
              </a:spcAft>
              <a:buClrTx/>
              <a:buSzTx/>
              <a:buFontTx/>
              <a:buAutoNum type="arabicPeriod" startAt="4"/>
            </a:pPr>
            <a:r>
              <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stabilirea bugetului de timp necesar pentru fiecare unitate de învăţare.</a:t>
            </a:r>
          </a:p>
          <a:p>
            <a:pPr marL="0" marR="0" indent="457200" algn="ctr" defTabSz="914400" rtl="0" eaLnBrk="0" fontAlgn="base" latinLnBrk="0" hangingPunct="0">
              <a:lnSpc>
                <a:spcPct val="100000"/>
              </a:lnSpc>
              <a:spcBef>
                <a:spcPct val="0"/>
              </a:spcBef>
              <a:spcAft>
                <a:spcPct val="0"/>
              </a:spcAft>
              <a:buClrTx/>
              <a:buSzTx/>
              <a:buFontTx/>
              <a:buAutoNum type="arabicPeriod" startAt="4"/>
            </a:pPr>
            <a:endPar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endParaRP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Planificarea calendaristică anuală </a:t>
            </a:r>
            <a:r>
              <a:rPr kumimoji="0" lang="ro-RO" altLang="en-US" sz="1800" b="1"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nu se realizează pe baza manualelor şcolare</a:t>
            </a: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 acestea fiind materiale curriculare adresate elevilor. </a:t>
            </a:r>
          </a:p>
          <a:p>
            <a:pPr marL="0" marR="0" indent="457200" algn="ctr" defTabSz="914400" rtl="0" eaLnBrk="0" fontAlgn="base" latinLnBrk="0" hangingPunct="0">
              <a:lnSpc>
                <a:spcPct val="100000"/>
              </a:lnSpc>
              <a:spcBef>
                <a:spcPct val="0"/>
              </a:spcBef>
              <a:spcAft>
                <a:spcPct val="0"/>
              </a:spcAft>
              <a:buClrTx/>
              <a:buSzTx/>
              <a:buFontTx/>
              <a:buNone/>
            </a:pP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Structura anului şcolar se aprobă anual, prin ordin al ministrului educaţiei. Pentru anul şcolar 202</a:t>
            </a:r>
            <a:r>
              <a:rPr kumimoji="0" lang="ro-RO" altLang="ro-RO"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4</a:t>
            </a: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-202</a:t>
            </a:r>
            <a:r>
              <a:rPr kumimoji="0" lang="ro-RO" altLang="ro-RO"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5</a:t>
            </a:r>
            <a:r>
              <a:rPr kumimoji="0" lang="ro-RO"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 vezi </a:t>
            </a:r>
            <a:r>
              <a:rPr kumimoji="0" lang="it-IT" altLang="en-US" sz="1800" b="1" i="1" u="none" strike="noStrike" kern="1200" cap="none" spc="0" normalizeH="0" baseline="0" noProof="1">
                <a:solidFill>
                  <a:srgbClr val="0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OME nr. 3.694/01.02 2024 </a:t>
            </a:r>
            <a:r>
              <a:rPr kumimoji="0" lang="ro-RO" altLang="en-US" sz="1800" b="1" i="1" u="none" strike="noStrike" kern="1200" cap="none" spc="0" normalizeH="0" baseline="0" noProof="1">
                <a:solidFill>
                  <a:srgbClr val="0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 </a:t>
            </a:r>
            <a:r>
              <a:rPr kumimoji="0" lang="ro-RO" altLang="en-US" sz="180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disponibil</a:t>
            </a:r>
            <a:r>
              <a:rPr kumimoji="0" lang="ro-RO" altLang="en-US" sz="1800" b="1" i="1" u="none" strike="noStrike" kern="1200" cap="none" spc="0" normalizeH="0" baseline="0" noProof="1">
                <a:solidFill>
                  <a:srgbClr val="0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 </a:t>
            </a:r>
            <a:r>
              <a:rPr kumimoji="0" lang="it-IT"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rPr>
              <a:t>la adresa:</a:t>
            </a:r>
          </a:p>
          <a:p>
            <a:pPr marL="0" marR="0" indent="457200" algn="ctr" defTabSz="914400" rtl="0" eaLnBrk="0" fontAlgn="base" latinLnBrk="0" hangingPunct="0">
              <a:lnSpc>
                <a:spcPct val="100000"/>
              </a:lnSpc>
              <a:spcBef>
                <a:spcPct val="0"/>
              </a:spcBef>
              <a:spcAft>
                <a:spcPct val="0"/>
              </a:spcAft>
              <a:buClrTx/>
              <a:buSzTx/>
              <a:buFontTx/>
              <a:buNone/>
            </a:pPr>
            <a:r>
              <a:rPr kumimoji="0" lang="it-IT" altLang="en-US" sz="1800" b="0" i="0" u="none" strike="noStrike" kern="1200" cap="none" spc="0" normalizeH="0" baseline="0" noProof="1">
                <a:solidFill>
                  <a:srgbClr val="000000"/>
                </a:solidFill>
                <a:latin typeface="Times New Roman" panose="02020603050405020304" pitchFamily="18" charset="0"/>
                <a:ea typeface="+mn-ea"/>
                <a:cs typeface="Times New Roman" panose="02020603050405020304" pitchFamily="18" charset="0"/>
                <a:hlinkClick r:id="rId2">
                  <a:extLst>
                    <a:ext uri="{A12FA001-AC4F-418D-AE19-62706E023703}">
                      <ahyp:hlinkClr xmlns:ahyp="http://schemas.microsoft.com/office/drawing/2018/hyperlinkcolor" val="tx"/>
                    </a:ext>
                  </a:extLst>
                </a:hlinkClick>
              </a:rPr>
              <a:t>https://www.edu.ro/structura_an_scolar_2024_2025</a:t>
            </a:r>
            <a:endParaRPr kumimoji="0" lang="it-IT" altLang="en-US" sz="1800" b="0" i="0" u="none" strike="noStrike" kern="1200" cap="none" spc="0" normalizeH="0" baseline="0" noProof="1">
              <a:solidFill>
                <a:schemeClr val="tx1"/>
              </a:solidFill>
              <a:latin typeface="Times New Roman" panose="02020603050405020304" pitchFamily="18" charset="0"/>
              <a:ea typeface="+mn-ea"/>
              <a:cs typeface="Times New Roman" panose="02020603050405020304" pitchFamily="18" charset="0"/>
            </a:endParaRPr>
          </a:p>
          <a:p>
            <a:pPr marL="0" marR="0" indent="457200" algn="ctr" defTabSz="914400" rtl="0" eaLnBrk="0" fontAlgn="base" latinLnBrk="0" hangingPunct="0">
              <a:lnSpc>
                <a:spcPct val="100000"/>
              </a:lnSpc>
              <a:spcBef>
                <a:spcPct val="0"/>
              </a:spcBef>
              <a:spcAft>
                <a:spcPct val="0"/>
              </a:spcAft>
              <a:buClrTx/>
              <a:buSzTx/>
              <a:buFontTx/>
              <a:buNone/>
            </a:pPr>
            <a:endParaRPr kumimoji="0" lang="ro-RO" altLang="en-US" sz="800" b="0" i="0" u="none" strike="noStrike" kern="1200" cap="none" spc="0" normalizeH="0" baseline="0" noProof="1">
              <a:solidFill>
                <a:schemeClr val="tx1"/>
              </a:solidFill>
              <a:latin typeface="Arial Black" panose="020B0A04020102020204" pitchFamily="34" charset="0"/>
              <a:ea typeface="+mn-ea"/>
              <a:cs typeface="+mn-cs"/>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17</a:t>
            </a:fld>
            <a:endParaRPr lang="en-US" altLang="en-US" sz="1400" b="1" dirty="0">
              <a:solidFill>
                <a:srgbClr val="FFFFFF"/>
              </a:solidFill>
              <a:latin typeface="Arial Black" panose="020B0A04020102020204" pitchFamily="34" charset="0"/>
            </a:endParaRPr>
          </a:p>
        </p:txBody>
      </p:sp>
      <p:graphicFrame>
        <p:nvGraphicFramePr>
          <p:cNvPr id="30723" name="Table 30722"/>
          <p:cNvGraphicFramePr/>
          <p:nvPr>
            <p:extLst>
              <p:ext uri="{D42A27DB-BD31-4B8C-83A1-F6EECF244321}">
                <p14:modId xmlns:p14="http://schemas.microsoft.com/office/powerpoint/2010/main" val="1114516906"/>
              </p:ext>
            </p:extLst>
          </p:nvPr>
        </p:nvGraphicFramePr>
        <p:xfrm>
          <a:off x="1371600" y="2325734"/>
          <a:ext cx="7620090" cy="2281872"/>
        </p:xfrm>
        <a:graphic>
          <a:graphicData uri="http://schemas.openxmlformats.org/drawingml/2006/table">
            <a:tbl>
              <a:tblPr/>
              <a:tblGrid>
                <a:gridCol w="1725692">
                  <a:extLst>
                    <a:ext uri="{9D8B030D-6E8A-4147-A177-3AD203B41FA5}">
                      <a16:colId xmlns:a16="http://schemas.microsoft.com/office/drawing/2014/main" val="20000"/>
                    </a:ext>
                  </a:extLst>
                </a:gridCol>
                <a:gridCol w="1084804">
                  <a:extLst>
                    <a:ext uri="{9D8B030D-6E8A-4147-A177-3AD203B41FA5}">
                      <a16:colId xmlns:a16="http://schemas.microsoft.com/office/drawing/2014/main" val="20001"/>
                    </a:ext>
                  </a:extLst>
                </a:gridCol>
                <a:gridCol w="1231797">
                  <a:extLst>
                    <a:ext uri="{9D8B030D-6E8A-4147-A177-3AD203B41FA5}">
                      <a16:colId xmlns:a16="http://schemas.microsoft.com/office/drawing/2014/main" val="20002"/>
                    </a:ext>
                  </a:extLst>
                </a:gridCol>
                <a:gridCol w="1045117">
                  <a:extLst>
                    <a:ext uri="{9D8B030D-6E8A-4147-A177-3AD203B41FA5}">
                      <a16:colId xmlns:a16="http://schemas.microsoft.com/office/drawing/2014/main" val="20003"/>
                    </a:ext>
                  </a:extLst>
                </a:gridCol>
                <a:gridCol w="1347921">
                  <a:extLst>
                    <a:ext uri="{9D8B030D-6E8A-4147-A177-3AD203B41FA5}">
                      <a16:colId xmlns:a16="http://schemas.microsoft.com/office/drawing/2014/main" val="20004"/>
                    </a:ext>
                  </a:extLst>
                </a:gridCol>
                <a:gridCol w="1184759">
                  <a:extLst>
                    <a:ext uri="{9D8B030D-6E8A-4147-A177-3AD203B41FA5}">
                      <a16:colId xmlns:a16="http://schemas.microsoft.com/office/drawing/2014/main" val="20005"/>
                    </a:ext>
                  </a:extLst>
                </a:gridCol>
              </a:tblGrid>
              <a:tr h="0">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en-US" altLang="en-US" sz="1200" b="1" dirty="0">
                          <a:solidFill>
                            <a:srgbClr val="000000"/>
                          </a:solidFill>
                          <a:latin typeface="Times New Roman" panose="02020603050405020304" pitchFamily="18" charset="0"/>
                          <a:cs typeface="Times New Roman" panose="02020603050405020304" pitchFamily="18" charset="0"/>
                        </a:rPr>
                        <a:t>Unită</a:t>
                      </a:r>
                      <a:r>
                        <a:rPr lang="ro-RO" altLang="en-US" sz="1200" b="1" dirty="0">
                          <a:solidFill>
                            <a:srgbClr val="000000"/>
                          </a:solidFill>
                          <a:latin typeface="Times New Roman" panose="02020603050405020304" pitchFamily="18" charset="0"/>
                          <a:cs typeface="Times New Roman" panose="02020603050405020304" pitchFamily="18" charset="0"/>
                        </a:rPr>
                        <a:t>ț</a:t>
                      </a:r>
                      <a:r>
                        <a:rPr lang="en-US" altLang="en-US" sz="1200" b="1" dirty="0">
                          <a:solidFill>
                            <a:srgbClr val="000000"/>
                          </a:solidFill>
                          <a:latin typeface="Times New Roman" panose="02020603050405020304" pitchFamily="18" charset="0"/>
                          <a:cs typeface="Times New Roman" panose="02020603050405020304" pitchFamily="18" charset="0"/>
                        </a:rPr>
                        <a:t>i de învăţare</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en-US" altLang="en-US" sz="1200" b="1" dirty="0">
                          <a:solidFill>
                            <a:srgbClr val="000000"/>
                          </a:solidFill>
                          <a:latin typeface="Times New Roman" panose="02020603050405020304" pitchFamily="18" charset="0"/>
                          <a:cs typeface="Times New Roman" panose="02020603050405020304" pitchFamily="18" charset="0"/>
                        </a:rPr>
                        <a:t>Competenţe specifice</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solidFill>
                            <a:srgbClr val="000000"/>
                          </a:solidFill>
                          <a:latin typeface="Times New Roman" panose="02020603050405020304" pitchFamily="18" charset="0"/>
                          <a:cs typeface="Times New Roman" panose="02020603050405020304" pitchFamily="18" charset="0"/>
                        </a:rPr>
                        <a:t>Conţinuturi</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en-US" altLang="en-US" sz="1200" b="1" dirty="0">
                          <a:solidFill>
                            <a:srgbClr val="000000"/>
                          </a:solidFill>
                          <a:latin typeface="Times New Roman" panose="02020603050405020304" pitchFamily="18" charset="0"/>
                          <a:cs typeface="Times New Roman" panose="02020603050405020304" pitchFamily="18" charset="0"/>
                        </a:rPr>
                        <a:t>Nr.  de ore</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solidFill>
                            <a:srgbClr val="000000"/>
                          </a:solidFill>
                          <a:latin typeface="Times New Roman" panose="02020603050405020304" pitchFamily="18" charset="0"/>
                          <a:cs typeface="Times New Roman" panose="02020603050405020304" pitchFamily="18" charset="0"/>
                        </a:rPr>
                        <a:t>Săptămâna*</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solidFill>
                            <a:srgbClr val="000000"/>
                          </a:solidFill>
                          <a:latin typeface="Times New Roman" panose="02020603050405020304" pitchFamily="18" charset="0"/>
                          <a:cs typeface="Times New Roman" panose="02020603050405020304" pitchFamily="18" charset="0"/>
                        </a:rPr>
                        <a:t>Observaţii</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916112">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i="1" dirty="0">
                          <a:solidFill>
                            <a:srgbClr val="000000"/>
                          </a:solidFill>
                          <a:latin typeface="Times New Roman" panose="02020603050405020304" pitchFamily="18" charset="0"/>
                          <a:cs typeface="Times New Roman" panose="02020603050405020304" pitchFamily="18" charset="0"/>
                        </a:rPr>
                        <a:t>se menţionează titluri/teme</a:t>
                      </a:r>
                      <a:r>
                        <a:rPr lang="ro-RO" altLang="en-US" sz="1200" dirty="0">
                          <a:solidFill>
                            <a:srgbClr val="000000"/>
                          </a:solidFill>
                          <a:latin typeface="Times New Roman" panose="02020603050405020304" pitchFamily="18" charset="0"/>
                          <a:cs typeface="Times New Roman" panose="02020603050405020304" pitchFamily="18" charset="0"/>
                        </a:rPr>
                        <a:t>]</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i="1" dirty="0">
                          <a:solidFill>
                            <a:srgbClr val="000000"/>
                          </a:solidFill>
                          <a:latin typeface="Times New Roman" panose="02020603050405020304" pitchFamily="18" charset="0"/>
                          <a:cs typeface="Times New Roman" panose="02020603050405020304" pitchFamily="18" charset="0"/>
                        </a:rPr>
                        <a:t>se precizează numărul criterial al competenţelor specifice din programa şcolară</a:t>
                      </a:r>
                      <a:r>
                        <a:rPr lang="ro-RO" altLang="en-US" sz="1200" dirty="0">
                          <a:solidFill>
                            <a:srgbClr val="000000"/>
                          </a:solidFill>
                          <a:latin typeface="Times New Roman" panose="02020603050405020304" pitchFamily="18" charset="0"/>
                          <a:cs typeface="Times New Roman" panose="02020603050405020304" pitchFamily="18" charset="0"/>
                        </a:rPr>
                        <a:t>]</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i="1" dirty="0">
                          <a:solidFill>
                            <a:srgbClr val="000000"/>
                          </a:solidFill>
                          <a:latin typeface="Times New Roman" panose="02020603050405020304" pitchFamily="18" charset="0"/>
                          <a:cs typeface="Times New Roman" panose="02020603050405020304" pitchFamily="18" charset="0"/>
                        </a:rPr>
                        <a:t>din conţinuturile programei şcolare</a:t>
                      </a:r>
                      <a:r>
                        <a:rPr lang="ro-RO" altLang="en-US" sz="1200" dirty="0">
                          <a:solidFill>
                            <a:srgbClr val="000000"/>
                          </a:solidFill>
                          <a:latin typeface="Times New Roman" panose="02020603050405020304" pitchFamily="18" charset="0"/>
                          <a:cs typeface="Times New Roman" panose="02020603050405020304" pitchFamily="18" charset="0"/>
                        </a:rPr>
                        <a:t>]</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i="1" dirty="0">
                          <a:solidFill>
                            <a:srgbClr val="000000"/>
                          </a:solidFill>
                          <a:latin typeface="Times New Roman" panose="02020603050405020304" pitchFamily="18" charset="0"/>
                          <a:cs typeface="Times New Roman" panose="02020603050405020304" pitchFamily="18" charset="0"/>
                        </a:rPr>
                        <a:t>stabilite de către cadrul didactic</a:t>
                      </a:r>
                      <a:r>
                        <a:rPr lang="ro-RO" altLang="en-US" sz="1200" dirty="0">
                          <a:solidFill>
                            <a:srgbClr val="000000"/>
                          </a:solidFill>
                          <a:latin typeface="Times New Roman" panose="02020603050405020304" pitchFamily="18" charset="0"/>
                          <a:cs typeface="Times New Roman" panose="02020603050405020304" pitchFamily="18" charset="0"/>
                        </a:rPr>
                        <a:t>]</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i="1" dirty="0">
                          <a:solidFill>
                            <a:srgbClr val="000000"/>
                          </a:solidFill>
                          <a:latin typeface="Times New Roman" panose="02020603050405020304" pitchFamily="18" charset="0"/>
                          <a:cs typeface="Times New Roman" panose="02020603050405020304" pitchFamily="18" charset="0"/>
                        </a:rPr>
                        <a:t>se precizează săptămâna sau săptămânile</a:t>
                      </a: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b="1" dirty="0">
                          <a:solidFill>
                            <a:srgbClr val="000000"/>
                          </a:solidFill>
                          <a:latin typeface="Times New Roman" panose="02020603050405020304" pitchFamily="18" charset="0"/>
                          <a:cs typeface="Times New Roman" panose="02020603050405020304" pitchFamily="18" charset="0"/>
                        </a:rPr>
                        <a:t> *</a:t>
                      </a:r>
                      <a:endParaRPr lang="ro-RO" altLang="en-US" sz="1200" dirty="0">
                        <a:solidFill>
                          <a:srgbClr val="000000"/>
                        </a:solidFill>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solidFill>
                            <a:srgbClr val="000000"/>
                          </a:solidFill>
                          <a:latin typeface="Times New Roman" panose="02020603050405020304" pitchFamily="18" charset="0"/>
                          <a:cs typeface="Times New Roman" panose="02020603050405020304" pitchFamily="18" charset="0"/>
                        </a:rPr>
                        <a:t>[</a:t>
                      </a:r>
                      <a:r>
                        <a:rPr lang="ro-RO" altLang="en-US" sz="1200" i="1" dirty="0">
                          <a:solidFill>
                            <a:srgbClr val="000000"/>
                          </a:solidFill>
                          <a:latin typeface="Times New Roman" panose="02020603050405020304" pitchFamily="18" charset="0"/>
                          <a:cs typeface="Times New Roman" panose="02020603050405020304" pitchFamily="18" charset="0"/>
                        </a:rPr>
                        <a:t>se menţionează, de exemplu,</a:t>
                      </a:r>
                      <a:r>
                        <a:rPr lang="ro-RO" altLang="en-US" sz="1200" dirty="0">
                          <a:solidFill>
                            <a:srgbClr val="000000"/>
                          </a:solidFill>
                          <a:latin typeface="Times New Roman" panose="02020603050405020304" pitchFamily="18" charset="0"/>
                          <a:cs typeface="Times New Roman" panose="02020603050405020304" pitchFamily="18" charset="0"/>
                        </a:rPr>
                        <a:t> </a:t>
                      </a:r>
                      <a:r>
                        <a:rPr lang="ro-RO" altLang="en-US" sz="1200" i="1" dirty="0">
                          <a:solidFill>
                            <a:srgbClr val="000000"/>
                          </a:solidFill>
                          <a:latin typeface="Times New Roman" panose="02020603050405020304" pitchFamily="18" charset="0"/>
                          <a:cs typeface="Times New Roman" panose="02020603050405020304" pitchFamily="18" charset="0"/>
                        </a:rPr>
                        <a:t>modificări în urma realizării activităţii didactice la clasă</a:t>
                      </a:r>
                      <a:r>
                        <a:rPr lang="ro-RO" altLang="en-US" sz="1200" dirty="0">
                          <a:solidFill>
                            <a:srgbClr val="000000"/>
                          </a:solidFill>
                          <a:latin typeface="Times New Roman" panose="02020603050405020304" pitchFamily="18" charset="0"/>
                          <a:cs typeface="Times New Roman" panose="02020603050405020304" pitchFamily="18" charset="0"/>
                        </a:rPr>
                        <a:t>]</a:t>
                      </a:r>
                      <a:endParaRPr lang="ro-RO" altLang="en-US" sz="1200" b="1" i="1" dirty="0">
                        <a:solidFill>
                          <a:srgbClr val="000000"/>
                        </a:solidFill>
                        <a:latin typeface="Times New Roman" panose="02020603050405020304" pitchFamily="18" charset="0"/>
                        <a:ea typeface="Calibri" panose="020F0502020204030204" pitchFamily="34"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0745" name="Rectangle 1"/>
          <p:cNvSpPr/>
          <p:nvPr/>
        </p:nvSpPr>
        <p:spPr>
          <a:xfrm>
            <a:off x="0" y="0"/>
            <a:ext cx="9144000" cy="0"/>
          </a:xfrm>
          <a:prstGeom prst="rect">
            <a:avLst/>
          </a:prstGeom>
          <a:noFill/>
          <a:ln w="9525">
            <a:noFill/>
          </a:ln>
        </p:spPr>
        <p:txBody>
          <a:bodyPr wrap="none" bIns="0" anchor="ctr" anchorCtr="0">
            <a:spAutoFit/>
          </a:bodyPr>
          <a:lstStyle/>
          <a:p>
            <a:pPr eaLnBrk="0" hangingPunct="0"/>
            <a:br>
              <a:rPr lang="en-US" altLang="en-US" sz="1200" dirty="0">
                <a:latin typeface="Arial Black" panose="020B0A04020102020204" pitchFamily="34" charset="0"/>
              </a:rPr>
            </a:br>
            <a:endParaRPr lang="en-US" altLang="en-US" dirty="0">
              <a:latin typeface="Arial Black" panose="020B0A04020102020204" pitchFamily="34" charset="0"/>
            </a:endParaRPr>
          </a:p>
        </p:txBody>
      </p:sp>
      <p:sp>
        <p:nvSpPr>
          <p:cNvPr id="30746" name="Rectangle 2"/>
          <p:cNvSpPr/>
          <p:nvPr/>
        </p:nvSpPr>
        <p:spPr>
          <a:xfrm>
            <a:off x="1143090" y="4582318"/>
            <a:ext cx="7848600" cy="461963"/>
          </a:xfrm>
          <a:prstGeom prst="rect">
            <a:avLst/>
          </a:prstGeom>
          <a:noFill/>
          <a:ln w="9525">
            <a:noFill/>
          </a:ln>
        </p:spPr>
        <p:txBody>
          <a:bodyPr anchor="ctr" anchorCtr="0">
            <a:spAutoFit/>
          </a:bodyPr>
          <a:lstStyle/>
          <a:p>
            <a:pPr indent="450850" algn="ctr" eaLnBrk="0" hangingPunct="0"/>
            <a:r>
              <a:rPr lang="ro-RO" altLang="en-US" sz="1200" dirty="0">
                <a:latin typeface="Times New Roman" panose="02020603050405020304" pitchFamily="18" charset="0"/>
              </a:rPr>
              <a:t>*</a:t>
            </a:r>
            <a:r>
              <a:rPr lang="ro-RO" altLang="en-US" sz="1200" i="1" dirty="0">
                <a:solidFill>
                  <a:srgbClr val="000000"/>
                </a:solidFill>
                <a:latin typeface="Times New Roman" panose="02020603050405020304" pitchFamily="18" charset="0"/>
              </a:rPr>
              <a:t>notaţia se poate realiza prin precizarea explicită a săptămânii/săptămânilor, spre exemplu 11-15.09, sau se poate nota sub forma generică S1, pentru săptămâna 1 sau perioada S1-S3 pentru săptămânile 1-3</a:t>
            </a:r>
            <a:endParaRPr lang="ro-RO" altLang="en-US" dirty="0">
              <a:solidFill>
                <a:srgbClr val="000000"/>
              </a:solidFill>
              <a:latin typeface="Arial Black" panose="020B0A04020102020204" pitchFamily="34" charset="0"/>
            </a:endParaRPr>
          </a:p>
        </p:txBody>
      </p:sp>
      <p:sp>
        <p:nvSpPr>
          <p:cNvPr id="30747" name="Dreptunghi 6"/>
          <p:cNvSpPr/>
          <p:nvPr/>
        </p:nvSpPr>
        <p:spPr>
          <a:xfrm>
            <a:off x="1600290" y="5210967"/>
            <a:ext cx="7391400" cy="646113"/>
          </a:xfrm>
          <a:prstGeom prst="rect">
            <a:avLst/>
          </a:prstGeom>
          <a:noFill/>
          <a:ln w="9525">
            <a:noFill/>
          </a:ln>
        </p:spPr>
        <p:txBody>
          <a:bodyPr anchor="t" anchorCtr="0">
            <a:spAutoFit/>
          </a:bodyPr>
          <a:lstStyle/>
          <a:p>
            <a:pPr algn="ctr" eaLnBrk="0" hangingPunct="0"/>
            <a:r>
              <a:rPr lang="ro-RO" altLang="en-US" dirty="0">
                <a:solidFill>
                  <a:srgbClr val="000000"/>
                </a:solidFill>
                <a:latin typeface="Century Schoolbook" panose="02040604050505020304" pitchFamily="18" charset="0"/>
              </a:rPr>
              <a:t>Din punct de vedere formal, planificarea calendaristică anuală poate fi realizată potrivit modelului de mai sus</a:t>
            </a:r>
          </a:p>
        </p:txBody>
      </p:sp>
      <p:sp>
        <p:nvSpPr>
          <p:cNvPr id="8" name="Dreptunghi 7"/>
          <p:cNvSpPr/>
          <p:nvPr/>
        </p:nvSpPr>
        <p:spPr>
          <a:xfrm>
            <a:off x="1969501" y="1697006"/>
            <a:ext cx="6705600" cy="400050"/>
          </a:xfrm>
          <a:prstGeom prst="rect">
            <a:avLst/>
          </a:prstGeom>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ro-RO" sz="2000" b="1" i="0" u="none" strike="noStrike" kern="1200" cap="none" spc="0" normalizeH="0" baseline="0" noProof="0" dirty="0">
                <a:ln>
                  <a:noFill/>
                </a:ln>
                <a:solidFill>
                  <a:srgbClr val="002060"/>
                </a:solidFill>
                <a:effectLst>
                  <a:outerShdw blurRad="38100" dist="38100" dir="2700000" algn="tl">
                    <a:srgbClr val="C0C0C0"/>
                  </a:outerShdw>
                </a:effectLst>
                <a:uLnTx/>
                <a:uFillTx/>
                <a:latin typeface="Times New Roman" panose="02020603050405020304" pitchFamily="18" charset="0"/>
                <a:cs typeface="Times New Roman" panose="02020603050405020304" pitchFamily="18" charset="0"/>
              </a:rPr>
              <a:t>PLANIFICAREA CALENDARISTICĂ ANUALĂ</a:t>
            </a:r>
            <a:endParaRPr kumimoji="0" lang="ro-RO" sz="2000" b="0" i="0" u="none" strike="noStrike" kern="1200" cap="none" spc="0" normalizeH="0" baseline="0" noProof="0" dirty="0">
              <a:ln>
                <a:noFill/>
              </a:ln>
              <a:solidFill>
                <a:schemeClr val="tx1"/>
              </a:solidFill>
              <a:effectLst/>
              <a:uLnTx/>
              <a:uFillTx/>
              <a:latin typeface="Times New Roman" panose="02020603050405020304" pitchFamily="18" charset="0"/>
              <a:cs typeface="Times New Roman" panose="02020603050405020304" pitchFamily="18" charset="0"/>
            </a:endParaRP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18</a:t>
            </a:fld>
            <a:endParaRPr lang="en-US" altLang="en-US" sz="1400" b="1" dirty="0">
              <a:solidFill>
                <a:srgbClr val="FFFFFF"/>
              </a:solidFill>
              <a:latin typeface="Arial Black" panose="020B0A04020102020204" pitchFamily="34" charset="0"/>
            </a:endParaRPr>
          </a:p>
        </p:txBody>
      </p:sp>
      <p:graphicFrame>
        <p:nvGraphicFramePr>
          <p:cNvPr id="31747" name="Table 31746"/>
          <p:cNvGraphicFramePr/>
          <p:nvPr/>
        </p:nvGraphicFramePr>
        <p:xfrm>
          <a:off x="762000" y="2103438"/>
          <a:ext cx="7467600" cy="1646873"/>
        </p:xfrm>
        <a:graphic>
          <a:graphicData uri="http://schemas.openxmlformats.org/drawingml/2006/table">
            <a:tbl>
              <a:tblPr/>
              <a:tblGrid>
                <a:gridCol w="1023938">
                  <a:extLst>
                    <a:ext uri="{9D8B030D-6E8A-4147-A177-3AD203B41FA5}">
                      <a16:colId xmlns:a16="http://schemas.microsoft.com/office/drawing/2014/main" val="20000"/>
                    </a:ext>
                  </a:extLst>
                </a:gridCol>
                <a:gridCol w="1185862">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752600">
                  <a:extLst>
                    <a:ext uri="{9D8B030D-6E8A-4147-A177-3AD203B41FA5}">
                      <a16:colId xmlns:a16="http://schemas.microsoft.com/office/drawing/2014/main" val="20003"/>
                    </a:ext>
                  </a:extLst>
                </a:gridCol>
                <a:gridCol w="1752600">
                  <a:extLst>
                    <a:ext uri="{9D8B030D-6E8A-4147-A177-3AD203B41FA5}">
                      <a16:colId xmlns:a16="http://schemas.microsoft.com/office/drawing/2014/main" val="20004"/>
                    </a:ext>
                  </a:extLst>
                </a:gridCol>
              </a:tblGrid>
              <a:tr h="365125">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latin typeface="Times New Roman" panose="02020603050405020304" pitchFamily="18" charset="0"/>
                          <a:cs typeface="Times New Roman" panose="02020603050405020304" pitchFamily="18" charset="0"/>
                        </a:rPr>
                        <a:t>Conținuturi</a:t>
                      </a:r>
                    </a:p>
                    <a:p>
                      <a:pPr lvl="0" algn="ctr" eaLnBrk="1" hangingPunct="1">
                        <a:buNone/>
                      </a:pPr>
                      <a:r>
                        <a:rPr lang="ro-RO" altLang="en-US" sz="1200" b="1" dirty="0">
                          <a:latin typeface="Times New Roman" panose="02020603050405020304" pitchFamily="18" charset="0"/>
                          <a:cs typeface="Times New Roman" panose="02020603050405020304" pitchFamily="18" charset="0"/>
                        </a:rPr>
                        <a:t>(detalieri)</a:t>
                      </a:r>
                      <a:endParaRPr lang="ro-RO" altLang="en-US" sz="1200" b="1"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en-US" altLang="en-US" sz="1200" b="1" dirty="0">
                          <a:latin typeface="Times New Roman" panose="02020603050405020304" pitchFamily="18" charset="0"/>
                          <a:cs typeface="Times New Roman" panose="02020603050405020304" pitchFamily="18" charset="0"/>
                        </a:rPr>
                        <a:t>Competenţe specifice</a:t>
                      </a:r>
                      <a:endParaRPr lang="ro-RO" altLang="en-US" sz="1200"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latin typeface="Times New Roman" panose="02020603050405020304" pitchFamily="18" charset="0"/>
                          <a:cs typeface="Times New Roman" panose="02020603050405020304" pitchFamily="18" charset="0"/>
                        </a:rPr>
                        <a:t>Activități de învățare</a:t>
                      </a:r>
                      <a:endParaRPr lang="ro-RO" altLang="en-US" sz="1200" b="1"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latin typeface="Times New Roman" panose="02020603050405020304" pitchFamily="18" charset="0"/>
                          <a:cs typeface="Times New Roman" panose="02020603050405020304" pitchFamily="18" charset="0"/>
                        </a:rPr>
                        <a:t>Resurse</a:t>
                      </a:r>
                      <a:endParaRPr lang="ro-RO" altLang="en-US" sz="1200" b="1"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b="1" dirty="0">
                          <a:latin typeface="Times New Roman" panose="02020603050405020304" pitchFamily="18" charset="0"/>
                          <a:cs typeface="Times New Roman" panose="02020603050405020304" pitchFamily="18" charset="0"/>
                        </a:rPr>
                        <a:t>Evaluare</a:t>
                      </a:r>
                      <a:endParaRPr lang="ro-RO" altLang="en-US" sz="1200" b="1"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81113">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latin typeface="Times New Roman" panose="02020603050405020304" pitchFamily="18" charset="0"/>
                          <a:cs typeface="Times New Roman" panose="02020603050405020304" pitchFamily="18" charset="0"/>
                        </a:rPr>
                        <a:t>[</a:t>
                      </a:r>
                      <a:r>
                        <a:rPr lang="ro-RO" altLang="en-US" sz="1200" i="1" dirty="0">
                          <a:latin typeface="Times New Roman" panose="02020603050405020304" pitchFamily="18" charset="0"/>
                          <a:cs typeface="Times New Roman" panose="02020603050405020304" pitchFamily="18" charset="0"/>
                        </a:rPr>
                        <a:t>se menţionează   detalieri de conținut care explicitează anumite parcursuri</a:t>
                      </a:r>
                      <a:r>
                        <a:rPr lang="ro-RO" altLang="en-US" sz="1200" dirty="0">
                          <a:latin typeface="Times New Roman" panose="02020603050405020304" pitchFamily="18" charset="0"/>
                          <a:cs typeface="Times New Roman" panose="02020603050405020304" pitchFamily="18" charset="0"/>
                        </a:rPr>
                        <a:t>]</a:t>
                      </a:r>
                      <a:endParaRPr lang="ro-RO" altLang="en-US" sz="1200"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latin typeface="Times New Roman" panose="02020603050405020304" pitchFamily="18" charset="0"/>
                          <a:cs typeface="Times New Roman" panose="02020603050405020304" pitchFamily="18" charset="0"/>
                        </a:rPr>
                        <a:t>[</a:t>
                      </a:r>
                      <a:r>
                        <a:rPr lang="ro-RO" altLang="en-US" sz="1200" i="1" dirty="0">
                          <a:latin typeface="Times New Roman" panose="02020603050405020304" pitchFamily="18" charset="0"/>
                          <a:cs typeface="Times New Roman" panose="02020603050405020304" pitchFamily="18" charset="0"/>
                        </a:rPr>
                        <a:t>se precizează numărul criterial al competenţelor specifice din programa şcolară</a:t>
                      </a:r>
                      <a:r>
                        <a:rPr lang="ro-RO" altLang="en-US" sz="1200" dirty="0">
                          <a:latin typeface="Times New Roman" panose="02020603050405020304" pitchFamily="18" charset="0"/>
                          <a:cs typeface="Times New Roman" panose="02020603050405020304" pitchFamily="18" charset="0"/>
                        </a:rPr>
                        <a:t>]</a:t>
                      </a:r>
                      <a:endParaRPr lang="ro-RO" altLang="en-US" sz="1200"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latin typeface="Times New Roman" panose="02020603050405020304" pitchFamily="18" charset="0"/>
                          <a:cs typeface="Times New Roman" panose="02020603050405020304" pitchFamily="18" charset="0"/>
                        </a:rPr>
                        <a:t>[</a:t>
                      </a:r>
                      <a:r>
                        <a:rPr lang="ro-RO" altLang="en-US" sz="1200" i="1" dirty="0">
                          <a:latin typeface="Times New Roman" panose="02020603050405020304" pitchFamily="18" charset="0"/>
                          <a:cs typeface="Times New Roman" panose="02020603050405020304" pitchFamily="18" charset="0"/>
                        </a:rPr>
                        <a:t>vizate/recomandate de programa școlară sau altele adecvate pentru realizarea competențelor specifice</a:t>
                      </a:r>
                      <a:r>
                        <a:rPr lang="ro-RO" altLang="en-US" sz="1200" dirty="0">
                          <a:latin typeface="Times New Roman" panose="02020603050405020304" pitchFamily="18" charset="0"/>
                          <a:cs typeface="Times New Roman" panose="02020603050405020304" pitchFamily="18" charset="0"/>
                        </a:rPr>
                        <a:t>]</a:t>
                      </a:r>
                      <a:endParaRPr lang="ro-RO" altLang="en-US" sz="1200"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latin typeface="Times New Roman" panose="02020603050405020304" pitchFamily="18" charset="0"/>
                          <a:cs typeface="Times New Roman" panose="02020603050405020304" pitchFamily="18" charset="0"/>
                        </a:rPr>
                        <a:t>[</a:t>
                      </a:r>
                      <a:r>
                        <a:rPr lang="ro-RO" altLang="en-US" sz="1200" i="1" dirty="0">
                          <a:latin typeface="Times New Roman" panose="02020603050405020304" pitchFamily="18" charset="0"/>
                          <a:cs typeface="Times New Roman" panose="02020603050405020304" pitchFamily="18" charset="0"/>
                        </a:rPr>
                        <a:t>se precizează resurse de timp, de loc, material didactic, forme de organizare a clasei</a:t>
                      </a:r>
                      <a:r>
                        <a:rPr lang="ro-RO" altLang="en-US" sz="1200" dirty="0">
                          <a:latin typeface="Times New Roman" panose="02020603050405020304" pitchFamily="18" charset="0"/>
                          <a:cs typeface="Times New Roman" panose="02020603050405020304" pitchFamily="18" charset="0"/>
                        </a:rPr>
                        <a:t>]</a:t>
                      </a:r>
                      <a:endParaRPr lang="ro-RO" altLang="en-US" sz="1200" dirty="0">
                        <a:latin typeface="Times New Roman" panose="02020603050405020304" pitchFamily="18" charset="0"/>
                        <a:ea typeface="Times New Roman" panose="02020603050405020304" pitchFamily="18"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None/>
                      </a:pPr>
                      <a:r>
                        <a:rPr lang="ro-RO" altLang="en-US" sz="1200" dirty="0">
                          <a:latin typeface="Times New Roman" panose="02020603050405020304" pitchFamily="18" charset="0"/>
                          <a:cs typeface="Times New Roman" panose="02020603050405020304" pitchFamily="18" charset="0"/>
                        </a:rPr>
                        <a:t>[</a:t>
                      </a:r>
                      <a:r>
                        <a:rPr lang="ro-RO" altLang="en-US" sz="1200" i="1" dirty="0">
                          <a:latin typeface="Times New Roman" panose="02020603050405020304" pitchFamily="18" charset="0"/>
                          <a:cs typeface="Times New Roman" panose="02020603050405020304" pitchFamily="18" charset="0"/>
                        </a:rPr>
                        <a:t>se menționează metodele, instrumentele sau modalitățile de evaluare utilizate</a:t>
                      </a:r>
                      <a:r>
                        <a:rPr lang="ro-RO" altLang="en-US" sz="1200" dirty="0">
                          <a:latin typeface="Times New Roman" panose="02020603050405020304" pitchFamily="18" charset="0"/>
                          <a:cs typeface="Times New Roman" panose="02020603050405020304" pitchFamily="18" charset="0"/>
                        </a:rPr>
                        <a:t>]</a:t>
                      </a:r>
                    </a:p>
                    <a:p>
                      <a:pPr lvl="0" algn="ctr" eaLnBrk="1" hangingPunct="1">
                        <a:buNone/>
                      </a:pPr>
                      <a:endParaRPr lang="ro-RO" altLang="en-US" sz="1200" b="1" i="1" dirty="0">
                        <a:latin typeface="Times New Roman" panose="02020603050405020304" pitchFamily="18" charset="0"/>
                        <a:ea typeface="Calibri" panose="020F0502020204030204" pitchFamily="34" charset="0"/>
                      </a:endParaRPr>
                    </a:p>
                  </a:txBody>
                  <a:tcPr marL="45959" marR="45959" marT="0" marB="0">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1766" name="Rectangle 1"/>
          <p:cNvSpPr/>
          <p:nvPr/>
        </p:nvSpPr>
        <p:spPr>
          <a:xfrm>
            <a:off x="0" y="0"/>
            <a:ext cx="9144000" cy="0"/>
          </a:xfrm>
          <a:prstGeom prst="rect">
            <a:avLst/>
          </a:prstGeom>
          <a:noFill/>
          <a:ln w="9525">
            <a:noFill/>
          </a:ln>
        </p:spPr>
        <p:txBody>
          <a:bodyPr wrap="none" bIns="0" anchor="ctr" anchorCtr="0">
            <a:spAutoFit/>
          </a:bodyPr>
          <a:lstStyle/>
          <a:p>
            <a:pPr eaLnBrk="0" hangingPunct="0"/>
            <a:br>
              <a:rPr lang="en-US" altLang="en-US" sz="1200" dirty="0">
                <a:latin typeface="Arial Black" panose="020B0A04020102020204" pitchFamily="34" charset="0"/>
              </a:rPr>
            </a:br>
            <a:endParaRPr lang="en-US" altLang="en-US" dirty="0">
              <a:latin typeface="Arial Black" panose="020B0A04020102020204" pitchFamily="34" charset="0"/>
            </a:endParaRPr>
          </a:p>
        </p:txBody>
      </p:sp>
      <p:sp>
        <p:nvSpPr>
          <p:cNvPr id="31767" name="Dreptunghi 5"/>
          <p:cNvSpPr/>
          <p:nvPr/>
        </p:nvSpPr>
        <p:spPr>
          <a:xfrm>
            <a:off x="1143000" y="4343400"/>
            <a:ext cx="6400800" cy="646113"/>
          </a:xfrm>
          <a:prstGeom prst="rect">
            <a:avLst/>
          </a:prstGeom>
          <a:noFill/>
          <a:ln w="9525">
            <a:noFill/>
          </a:ln>
        </p:spPr>
        <p:txBody>
          <a:bodyPr anchor="t" anchorCtr="0">
            <a:spAutoFit/>
          </a:bodyPr>
          <a:lstStyle/>
          <a:p>
            <a:pPr algn="ctr" eaLnBrk="0" hangingPunct="0"/>
            <a:r>
              <a:rPr lang="ro-RO" altLang="en-US" dirty="0">
                <a:latin typeface="Times New Roman" panose="02020603050405020304" pitchFamily="18" charset="0"/>
                <a:cs typeface="Times New Roman" panose="02020603050405020304" pitchFamily="18" charset="0"/>
              </a:rPr>
              <a:t>Din punct de vedere formal, proiectul unei unități de învățare poate fi realizat potrivit modelului de mai sus</a:t>
            </a:r>
          </a:p>
        </p:txBody>
      </p:sp>
      <p:sp>
        <p:nvSpPr>
          <p:cNvPr id="7" name="Dreptunghi 6"/>
          <p:cNvSpPr/>
          <p:nvPr/>
        </p:nvSpPr>
        <p:spPr>
          <a:xfrm>
            <a:off x="2317750" y="685800"/>
            <a:ext cx="4508500" cy="708025"/>
          </a:xfrm>
          <a:prstGeom prst="rect">
            <a:avLst/>
          </a:prstGeom>
        </p:spPr>
        <p:txBody>
          <a:bodyPr>
            <a:spAutoFit/>
          </a:bodyPr>
          <a:lstStyle>
            <a:lvl1pPr>
              <a:defRPr>
                <a:solidFill>
                  <a:schemeClr val="tx1"/>
                </a:solidFill>
                <a:latin typeface="Arial Black" panose="020B0A04020102020204" pitchFamily="34" charset="0"/>
              </a:defRPr>
            </a:lvl1pPr>
            <a:lvl2pPr marL="742950" indent="-285750">
              <a:defRPr>
                <a:solidFill>
                  <a:schemeClr val="tx1"/>
                </a:solidFill>
                <a:latin typeface="Arial Black" panose="020B0A04020102020204" pitchFamily="34" charset="0"/>
              </a:defRPr>
            </a:lvl2pPr>
            <a:lvl3pPr marL="1143000" indent="-228600">
              <a:defRPr>
                <a:solidFill>
                  <a:schemeClr val="tx1"/>
                </a:solidFill>
                <a:latin typeface="Arial Black" panose="020B0A04020102020204" pitchFamily="34" charset="0"/>
              </a:defRPr>
            </a:lvl3pPr>
            <a:lvl4pPr marL="1600200" indent="-228600">
              <a:defRPr>
                <a:solidFill>
                  <a:schemeClr val="tx1"/>
                </a:solidFill>
                <a:latin typeface="Arial Black" panose="020B0A04020102020204" pitchFamily="34" charset="0"/>
              </a:defRPr>
            </a:lvl4pPr>
            <a:lvl5pPr marL="2057400" indent="-228600">
              <a:defRPr>
                <a:solidFill>
                  <a:schemeClr val="tx1"/>
                </a:solidFill>
                <a:latin typeface="Arial Black" panose="020B0A04020102020204" pitchFamily="34" charset="0"/>
              </a:defRPr>
            </a:lvl5pPr>
            <a:lvl6pPr marL="2514600" indent="-228600" eaLnBrk="0" fontAlgn="base" hangingPunct="0">
              <a:spcBef>
                <a:spcPct val="0"/>
              </a:spcBef>
              <a:spcAft>
                <a:spcPct val="0"/>
              </a:spcAft>
              <a:defRPr>
                <a:solidFill>
                  <a:schemeClr val="tx1"/>
                </a:solidFill>
                <a:latin typeface="Arial Black" panose="020B0A04020102020204" pitchFamily="34" charset="0"/>
              </a:defRPr>
            </a:lvl6pPr>
            <a:lvl7pPr marL="2971800" indent="-228600" eaLnBrk="0" fontAlgn="base" hangingPunct="0">
              <a:spcBef>
                <a:spcPct val="0"/>
              </a:spcBef>
              <a:spcAft>
                <a:spcPct val="0"/>
              </a:spcAft>
              <a:defRPr>
                <a:solidFill>
                  <a:schemeClr val="tx1"/>
                </a:solidFill>
                <a:latin typeface="Arial Black" panose="020B0A04020102020204" pitchFamily="34" charset="0"/>
              </a:defRPr>
            </a:lvl7pPr>
            <a:lvl8pPr marL="3429000" indent="-228600" eaLnBrk="0" fontAlgn="base" hangingPunct="0">
              <a:spcBef>
                <a:spcPct val="0"/>
              </a:spcBef>
              <a:spcAft>
                <a:spcPct val="0"/>
              </a:spcAft>
              <a:defRPr>
                <a:solidFill>
                  <a:schemeClr val="tx1"/>
                </a:solidFill>
                <a:latin typeface="Arial Black" panose="020B0A04020102020204" pitchFamily="34" charset="0"/>
              </a:defRPr>
            </a:lvl8pPr>
            <a:lvl9pPr marL="3886200" indent="-228600" eaLnBrk="0" fontAlgn="base" hangingPunct="0">
              <a:spcBef>
                <a:spcPct val="0"/>
              </a:spcBef>
              <a:spcAft>
                <a:spcPct val="0"/>
              </a:spcAft>
              <a:defRPr>
                <a:solidFill>
                  <a:schemeClr val="tx1"/>
                </a:solidFill>
                <a:latin typeface="Arial Black" panose="020B0A040201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ro-RO" altLang="en-US" sz="2000" b="1" i="0" u="none" strike="noStrike" kern="1200" cap="none" spc="0" normalizeH="0" baseline="0" noProof="0" dirty="0">
                <a:ln>
                  <a:noFill/>
                </a:ln>
                <a:solidFill>
                  <a:schemeClr val="tx1"/>
                </a:solidFill>
                <a:effectLst>
                  <a:outerShdw blurRad="38100" dist="38100" dir="2700000" algn="tl">
                    <a:srgbClr val="C0C0C0"/>
                  </a:outerShdw>
                </a:effectLst>
                <a:uLnTx/>
                <a:uFillTx/>
                <a:latin typeface="Times New Roman" panose="02020603050405020304" pitchFamily="18" charset="0"/>
                <a:cs typeface="Times New Roman" panose="02020603050405020304" pitchFamily="18" charset="0"/>
              </a:rPr>
              <a:t>PROIECTAREA UNITĂȚILOR DE ÎNVĂȚARE</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3"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19</a:t>
            </a:fld>
            <a:endParaRPr lang="en-US" altLang="en-US" sz="1400" b="1" dirty="0">
              <a:solidFill>
                <a:srgbClr val="FFFFFF"/>
              </a:solidFill>
              <a:latin typeface="Arial Black" panose="020B0A04020102020204" pitchFamily="34" charset="0"/>
            </a:endParaRPr>
          </a:p>
        </p:txBody>
      </p:sp>
      <p:sp>
        <p:nvSpPr>
          <p:cNvPr id="382979" name="Rectangle 3"/>
          <p:cNvSpPr>
            <a:spLocks noGrp="1" noChangeArrowheads="1"/>
          </p:cNvSpPr>
          <p:nvPr>
            <p:ph type="body" idx="4294967295"/>
          </p:nvPr>
        </p:nvSpPr>
        <p:spPr>
          <a:xfrm>
            <a:off x="228600" y="1600200"/>
            <a:ext cx="8915400" cy="4495800"/>
          </a:xfrm>
        </p:spPr>
        <p:txBody>
          <a:bodyPr vert="horz" wrap="square" lIns="91440" tIns="45720" rIns="91440" bIns="45720" numCol="1" anchor="t" anchorCtr="0" compatLnSpc="1"/>
          <a:lstStyle/>
          <a:p>
            <a:pPr marL="273050" marR="0" indent="-273050" algn="ctr" defTabSz="914400" rtl="0" eaLnBrk="1" fontAlgn="base" latinLnBrk="0" hangingPunct="1">
              <a:lnSpc>
                <a:spcPct val="100000"/>
              </a:lnSpc>
              <a:spcBef>
                <a:spcPts val="600"/>
              </a:spcBef>
              <a:spcAft>
                <a:spcPct val="0"/>
              </a:spcAft>
              <a:buClr>
                <a:srgbClr val="9BBB59"/>
              </a:buClr>
              <a:buSzPct val="70000"/>
              <a:buFont typeface="Wingdings" panose="05000000000000000000" pitchFamily="2" charset="2"/>
              <a:buNone/>
            </a:pPr>
            <a:endParaRPr kumimoji="0" lang="ro-RO" altLang="x-none" sz="6600" b="0" i="0" u="none" strike="noStrike" kern="1200" cap="none" spc="0" normalizeH="0" baseline="0" noProof="1">
              <a:solidFill>
                <a:srgbClr val="002060"/>
              </a:solidFill>
              <a:effectLst>
                <a:outerShdw blurRad="38100" dist="38100" dir="2700000">
                  <a:srgbClr val="C0C0C0"/>
                </a:outerShdw>
              </a:effectLst>
              <a:latin typeface="+mn-lt"/>
              <a:ea typeface="+mn-ea"/>
              <a:cs typeface="+mn-cs"/>
            </a:endParaRPr>
          </a:p>
          <a:p>
            <a:pPr marL="273050" marR="0" indent="-273050" algn="ctr" defTabSz="914400" rtl="0" eaLnBrk="1" fontAlgn="base" latinLnBrk="0" hangingPunct="1">
              <a:lnSpc>
                <a:spcPct val="100000"/>
              </a:lnSpc>
              <a:spcBef>
                <a:spcPts val="600"/>
              </a:spcBef>
              <a:spcAft>
                <a:spcPct val="0"/>
              </a:spcAft>
              <a:buClr>
                <a:srgbClr val="9BBB59"/>
              </a:buClr>
              <a:buSzPct val="70000"/>
              <a:buFont typeface="Wingdings" panose="05000000000000000000" pitchFamily="2" charset="2"/>
              <a:buNone/>
            </a:pPr>
            <a:r>
              <a:rPr kumimoji="0" lang="ro-RO" altLang="x-none" sz="66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Manuale şcolare</a:t>
            </a:r>
          </a:p>
          <a:p>
            <a:pPr marL="273050" marR="0" indent="-273050" algn="ctr" defTabSz="914400" rtl="0" eaLnBrk="1" fontAlgn="base" latinLnBrk="0" hangingPunct="1">
              <a:lnSpc>
                <a:spcPct val="100000"/>
              </a:lnSpc>
              <a:spcBef>
                <a:spcPts val="600"/>
              </a:spcBef>
              <a:spcAft>
                <a:spcPct val="0"/>
              </a:spcAft>
              <a:buClr>
                <a:srgbClr val="9BBB59"/>
              </a:buClr>
              <a:buSzPct val="70000"/>
              <a:buFont typeface="Wingdings" panose="05000000000000000000" pitchFamily="2" charset="2"/>
              <a:buNone/>
            </a:pPr>
            <a:r>
              <a:rPr kumimoji="0" lang="ro-RO" altLang="x-none" sz="66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în anul şcolar 2024-2025</a:t>
            </a:r>
            <a:endParaRPr kumimoji="0" sz="66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2979">
                                            <p:txEl>
                                              <p:pRg st="1" end="1"/>
                                            </p:txEl>
                                          </p:spTgt>
                                        </p:tgtEl>
                                        <p:attrNameLst>
                                          <p:attrName>style.visibility</p:attrName>
                                        </p:attrNameLst>
                                      </p:cBhvr>
                                      <p:to>
                                        <p:strVal val="visible"/>
                                      </p:to>
                                    </p:set>
                                    <p:animEffect transition="in" filter="fade">
                                      <p:cBhvr>
                                        <p:cTn id="7" dur="2000"/>
                                        <p:tgtEl>
                                          <p:spTgt spid="38297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2979">
                                            <p:txEl>
                                              <p:pRg st="2" end="2"/>
                                            </p:txEl>
                                          </p:spTgt>
                                        </p:tgtEl>
                                        <p:attrNameLst>
                                          <p:attrName>style.visibility</p:attrName>
                                        </p:attrNameLst>
                                      </p:cBhvr>
                                      <p:to>
                                        <p:strVal val="visible"/>
                                      </p:to>
                                    </p:set>
                                    <p:animEffect transition="in" filter="fade">
                                      <p:cBhvr>
                                        <p:cTn id="12" dur="2000"/>
                                        <p:tgtEl>
                                          <p:spTgt spid="3829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313"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a:t>
            </a:fld>
            <a:endParaRPr lang="en-US" altLang="en-US" sz="1400" b="1" dirty="0">
              <a:solidFill>
                <a:srgbClr val="FFFFFF"/>
              </a:solidFill>
              <a:latin typeface="Arial Black" panose="020B0A04020102020204" pitchFamily="34" charset="0"/>
            </a:endParaRPr>
          </a:p>
        </p:txBody>
      </p:sp>
      <p:sp>
        <p:nvSpPr>
          <p:cNvPr id="9218" name="Rectangle 2"/>
          <p:cNvSpPr>
            <a:spLocks noGrp="1" noChangeArrowheads="1"/>
          </p:cNvSpPr>
          <p:nvPr>
            <p:ph type="title" idx="4294967295"/>
          </p:nvPr>
        </p:nvSpPr>
        <p:spPr>
          <a:xfrm>
            <a:off x="17699" y="1212880"/>
            <a:ext cx="9144000" cy="981075"/>
          </a:xfrm>
        </p:spPr>
        <p:txBody>
          <a:bodyPr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en-US" sz="36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br>
            <a:br>
              <a:rPr lang="en-US" sz="3600" kern="1200" cap="small" dirty="0">
                <a:solidFill>
                  <a:srgbClr val="002060"/>
                </a:solidFill>
                <a:effectLst>
                  <a:outerShdw blurRad="38100" dist="38100" dir="2700000" algn="tl">
                    <a:srgbClr val="000000"/>
                  </a:outerShdw>
                </a:effectLst>
                <a:latin typeface="Times New Roman" panose="02020603050405020304" pitchFamily="18" charset="0"/>
                <a:cs typeface="Times New Roman" panose="02020603050405020304" pitchFamily="18" charset="0"/>
              </a:rPr>
            </a:br>
            <a:r>
              <a:rPr kumimoji="0" lang="en-US" sz="3600" b="0" i="0" u="none" strike="noStrike" kern="1200" cap="small" spc="0" normalizeH="0" baseline="0" noProof="0" dirty="0" err="1">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t>Prezentare</a:t>
            </a:r>
            <a:r>
              <a:rPr kumimoji="0" lang="en-US" sz="36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t> </a:t>
            </a:r>
            <a:r>
              <a:rPr kumimoji="0" lang="ro-RO" sz="36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t>g</a:t>
            </a:r>
            <a:r>
              <a:rPr kumimoji="0" lang="en-US" sz="3600" b="0" i="0" u="none" strike="noStrike" kern="1200" cap="small" spc="0" normalizeH="0" baseline="0" noProof="0" dirty="0" err="1">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t>eneral</a:t>
            </a:r>
            <a:r>
              <a:rPr kumimoji="0" lang="ro-RO" sz="36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t>ă</a:t>
            </a:r>
            <a:br>
              <a:rPr kumimoji="0" lang="en-US" sz="36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rPr>
            </a:br>
            <a:endParaRPr kumimoji="0" lang="en-US" sz="36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ea typeface="+mj-ea"/>
              <a:cs typeface="Times New Roman" panose="02020603050405020304" pitchFamily="18" charset="0"/>
            </a:endParaRPr>
          </a:p>
        </p:txBody>
      </p:sp>
      <p:sp>
        <p:nvSpPr>
          <p:cNvPr id="9219" name="Rectangle 3"/>
          <p:cNvSpPr>
            <a:spLocks noGrp="1"/>
          </p:cNvSpPr>
          <p:nvPr>
            <p:ph type="body" idx="4294967295"/>
          </p:nvPr>
        </p:nvSpPr>
        <p:spPr>
          <a:xfrm>
            <a:off x="1371684" y="2286030"/>
            <a:ext cx="7467516" cy="4343370"/>
          </a:xfrm>
        </p:spPr>
        <p:txBody>
          <a:bodyPr vert="horz" wrap="square" lIns="91440" tIns="45720" rIns="91440" bIns="45720" anchor="t" anchorCtr="0"/>
          <a:lstStyle/>
          <a:p>
            <a:pPr marL="0" indent="0" algn="ctr" eaLnBrk="1" hangingPunct="1">
              <a:lnSpc>
                <a:spcPct val="70000"/>
              </a:lnSpc>
              <a:buClr>
                <a:srgbClr val="FFFF99"/>
              </a:buClr>
              <a:buNone/>
            </a:pPr>
            <a:r>
              <a:rPr lang="ro-RO" altLang="en-US" sz="1900" b="1" dirty="0">
                <a:solidFill>
                  <a:srgbClr val="C00000"/>
                </a:solidFill>
                <a:latin typeface="Times New Roman" panose="02020603050405020304" pitchFamily="18" charset="0"/>
                <a:cs typeface="Times New Roman" panose="02020603050405020304" pitchFamily="18" charset="0"/>
              </a:rPr>
              <a:t>Structura anului școlar 2024 - 2025 a fost aprobată prin </a:t>
            </a:r>
            <a:r>
              <a:rPr lang="en-US" altLang="en-US" sz="19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OME </a:t>
            </a:r>
            <a:r>
              <a:rPr lang="ro-RO" altLang="en-US" sz="19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nr. 3.694/01.02 2024</a:t>
            </a:r>
            <a:endParaRPr lang="en-US" altLang="en-US" sz="19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endParaRPr lang="en-US" altLang="en-US" sz="1900" b="1" dirty="0">
              <a:solidFill>
                <a:srgbClr val="C0000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r>
              <a:rPr lang="en-US" altLang="en-US" sz="1900" b="1" dirty="0" err="1">
                <a:solidFill>
                  <a:srgbClr val="C00000"/>
                </a:solidFill>
                <a:latin typeface="Times New Roman" panose="02020603050405020304" pitchFamily="18" charset="0"/>
                <a:cs typeface="Times New Roman" panose="02020603050405020304" pitchFamily="18" charset="0"/>
              </a:rPr>
              <a:t>Potrivit</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acestui</a:t>
            </a:r>
            <a:r>
              <a:rPr lang="en-US" altLang="en-US" sz="1900" b="1" dirty="0">
                <a:solidFill>
                  <a:srgbClr val="C00000"/>
                </a:solidFill>
                <a:latin typeface="Times New Roman" panose="02020603050405020304" pitchFamily="18" charset="0"/>
                <a:cs typeface="Times New Roman" panose="02020603050405020304" pitchFamily="18" charset="0"/>
              </a:rPr>
              <a:t> document, </a:t>
            </a:r>
            <a:r>
              <a:rPr lang="en-US" altLang="en-US" sz="1900" b="1" dirty="0" err="1">
                <a:solidFill>
                  <a:srgbClr val="C00000"/>
                </a:solidFill>
                <a:latin typeface="Times New Roman" panose="02020603050405020304" pitchFamily="18" charset="0"/>
                <a:cs typeface="Times New Roman" panose="02020603050405020304" pitchFamily="18" charset="0"/>
              </a:rPr>
              <a:t>cursurile</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anului</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școlar</a:t>
            </a:r>
            <a:r>
              <a:rPr lang="en-US" altLang="en-US" sz="1900" b="1" dirty="0">
                <a:solidFill>
                  <a:srgbClr val="C00000"/>
                </a:solidFill>
                <a:latin typeface="Times New Roman" panose="02020603050405020304" pitchFamily="18" charset="0"/>
                <a:cs typeface="Times New Roman" panose="02020603050405020304" pitchFamily="18" charset="0"/>
              </a:rPr>
              <a:t> 2024 - 2025 </a:t>
            </a:r>
            <a:r>
              <a:rPr lang="en-US" altLang="en-US" sz="1900" b="1" dirty="0" err="1">
                <a:solidFill>
                  <a:srgbClr val="C00000"/>
                </a:solidFill>
                <a:latin typeface="Times New Roman" panose="02020603050405020304" pitchFamily="18" charset="0"/>
                <a:cs typeface="Times New Roman" panose="02020603050405020304" pitchFamily="18" charset="0"/>
              </a:rPr>
              <a:t>încep</a:t>
            </a:r>
            <a:r>
              <a:rPr lang="en-US" altLang="en-US" sz="1900" b="1" dirty="0">
                <a:solidFill>
                  <a:srgbClr val="C00000"/>
                </a:solidFill>
                <a:latin typeface="Times New Roman" panose="02020603050405020304" pitchFamily="18" charset="0"/>
                <a:cs typeface="Times New Roman" panose="02020603050405020304" pitchFamily="18" charset="0"/>
              </a:rPr>
              <a:t> la data de 9 </a:t>
            </a:r>
            <a:r>
              <a:rPr lang="en-US" altLang="en-US" sz="1900" b="1" dirty="0" err="1">
                <a:solidFill>
                  <a:srgbClr val="C00000"/>
                </a:solidFill>
                <a:latin typeface="Times New Roman" panose="02020603050405020304" pitchFamily="18" charset="0"/>
                <a:cs typeface="Times New Roman" panose="02020603050405020304" pitchFamily="18" charset="0"/>
              </a:rPr>
              <a:t>septembrie</a:t>
            </a:r>
            <a:r>
              <a:rPr lang="en-US" altLang="en-US" sz="1900" b="1" dirty="0">
                <a:solidFill>
                  <a:srgbClr val="C00000"/>
                </a:solidFill>
                <a:latin typeface="Times New Roman" panose="02020603050405020304" pitchFamily="18" charset="0"/>
                <a:cs typeface="Times New Roman" panose="02020603050405020304" pitchFamily="18" charset="0"/>
              </a:rPr>
              <a:t> 2024.</a:t>
            </a:r>
          </a:p>
          <a:p>
            <a:pPr marL="0" indent="0" algn="ctr" eaLnBrk="1" hangingPunct="1">
              <a:lnSpc>
                <a:spcPct val="70000"/>
              </a:lnSpc>
              <a:buClr>
                <a:srgbClr val="FFFF99"/>
              </a:buClr>
              <a:buNone/>
            </a:pPr>
            <a:endParaRPr lang="en-US" altLang="en-US" sz="1900" b="1" dirty="0">
              <a:solidFill>
                <a:srgbClr val="C0000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r>
              <a:rPr lang="en-US" altLang="en-US" sz="1900" b="1" dirty="0">
                <a:solidFill>
                  <a:srgbClr val="C00000"/>
                </a:solidFill>
                <a:latin typeface="Times New Roman" panose="02020603050405020304" pitchFamily="18" charset="0"/>
                <a:cs typeface="Times New Roman" panose="02020603050405020304" pitchFamily="18" charset="0"/>
              </a:rPr>
              <a:t>Din </a:t>
            </a:r>
            <a:r>
              <a:rPr lang="en-US" altLang="en-US" sz="1900" b="1" dirty="0" err="1">
                <a:solidFill>
                  <a:srgbClr val="C00000"/>
                </a:solidFill>
                <a:latin typeface="Times New Roman" panose="02020603050405020304" pitchFamily="18" charset="0"/>
                <a:cs typeface="Times New Roman" panose="02020603050405020304" pitchFamily="18" charset="0"/>
              </a:rPr>
              <a:t>punct</a:t>
            </a:r>
            <a:r>
              <a:rPr lang="en-US" altLang="en-US" sz="1900" b="1" dirty="0">
                <a:solidFill>
                  <a:srgbClr val="C00000"/>
                </a:solidFill>
                <a:latin typeface="Times New Roman" panose="02020603050405020304" pitchFamily="18" charset="0"/>
                <a:cs typeface="Times New Roman" panose="02020603050405020304" pitchFamily="18" charset="0"/>
              </a:rPr>
              <a:t> de </a:t>
            </a:r>
            <a:r>
              <a:rPr lang="en-US" altLang="en-US" sz="1900" b="1" dirty="0" err="1">
                <a:solidFill>
                  <a:srgbClr val="C00000"/>
                </a:solidFill>
                <a:latin typeface="Times New Roman" panose="02020603050405020304" pitchFamily="18" charset="0"/>
                <a:cs typeface="Times New Roman" panose="02020603050405020304" pitchFamily="18" charset="0"/>
              </a:rPr>
              <a:t>vedere</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administrativ</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anul</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școlar</a:t>
            </a:r>
            <a:r>
              <a:rPr lang="en-US" altLang="en-US" sz="1900" b="1" dirty="0">
                <a:solidFill>
                  <a:srgbClr val="C00000"/>
                </a:solidFill>
                <a:latin typeface="Times New Roman" panose="02020603050405020304" pitchFamily="18" charset="0"/>
                <a:cs typeface="Times New Roman" panose="02020603050405020304" pitchFamily="18" charset="0"/>
              </a:rPr>
              <a:t> 2024 - 2025 </a:t>
            </a:r>
            <a:r>
              <a:rPr lang="en-US" altLang="en-US" sz="1900" b="1" dirty="0" err="1">
                <a:solidFill>
                  <a:srgbClr val="C00000"/>
                </a:solidFill>
                <a:latin typeface="Times New Roman" panose="02020603050405020304" pitchFamily="18" charset="0"/>
                <a:cs typeface="Times New Roman" panose="02020603050405020304" pitchFamily="18" charset="0"/>
              </a:rPr>
              <a:t>începe</a:t>
            </a:r>
            <a:r>
              <a:rPr lang="en-US" altLang="en-US" sz="1900" b="1" dirty="0">
                <a:solidFill>
                  <a:srgbClr val="C00000"/>
                </a:solidFill>
                <a:latin typeface="Times New Roman" panose="02020603050405020304" pitchFamily="18" charset="0"/>
                <a:cs typeface="Times New Roman" panose="02020603050405020304" pitchFamily="18" charset="0"/>
              </a:rPr>
              <a:t> la data de 1 </a:t>
            </a:r>
            <a:r>
              <a:rPr lang="en-US" altLang="en-US" sz="1900" b="1" dirty="0" err="1">
                <a:solidFill>
                  <a:srgbClr val="C00000"/>
                </a:solidFill>
                <a:latin typeface="Times New Roman" panose="02020603050405020304" pitchFamily="18" charset="0"/>
                <a:cs typeface="Times New Roman" panose="02020603050405020304" pitchFamily="18" charset="0"/>
              </a:rPr>
              <a:t>septembrie</a:t>
            </a:r>
            <a:r>
              <a:rPr lang="en-US" altLang="en-US" sz="1900" b="1" dirty="0">
                <a:solidFill>
                  <a:srgbClr val="C00000"/>
                </a:solidFill>
                <a:latin typeface="Times New Roman" panose="02020603050405020304" pitchFamily="18" charset="0"/>
                <a:cs typeface="Times New Roman" panose="02020603050405020304" pitchFamily="18" charset="0"/>
              </a:rPr>
              <a:t> 2024, se </a:t>
            </a:r>
            <a:r>
              <a:rPr lang="en-US" altLang="en-US" sz="1900" b="1" dirty="0" err="1">
                <a:solidFill>
                  <a:srgbClr val="C00000"/>
                </a:solidFill>
                <a:latin typeface="Times New Roman" panose="02020603050405020304" pitchFamily="18" charset="0"/>
                <a:cs typeface="Times New Roman" panose="02020603050405020304" pitchFamily="18" charset="0"/>
              </a:rPr>
              <a:t>încheie</a:t>
            </a:r>
            <a:r>
              <a:rPr lang="en-US" altLang="en-US" sz="1900" b="1" dirty="0">
                <a:solidFill>
                  <a:srgbClr val="C00000"/>
                </a:solidFill>
                <a:latin typeface="Times New Roman" panose="02020603050405020304" pitchFamily="18" charset="0"/>
                <a:cs typeface="Times New Roman" panose="02020603050405020304" pitchFamily="18" charset="0"/>
              </a:rPr>
              <a:t> la data de 31 august 2025 </a:t>
            </a:r>
            <a:r>
              <a:rPr lang="en-US" altLang="en-US" sz="1900" b="1" dirty="0" err="1">
                <a:solidFill>
                  <a:srgbClr val="C00000"/>
                </a:solidFill>
                <a:latin typeface="Times New Roman" panose="02020603050405020304" pitchFamily="18" charset="0"/>
                <a:cs typeface="Times New Roman" panose="02020603050405020304" pitchFamily="18" charset="0"/>
              </a:rPr>
              <a:t>și</a:t>
            </a:r>
            <a:r>
              <a:rPr lang="en-US" altLang="en-US" sz="1900" b="1" dirty="0">
                <a:solidFill>
                  <a:srgbClr val="C00000"/>
                </a:solidFill>
                <a:latin typeface="Times New Roman" panose="02020603050405020304" pitchFamily="18" charset="0"/>
                <a:cs typeface="Times New Roman" panose="02020603050405020304" pitchFamily="18" charset="0"/>
              </a:rPr>
              <a:t> are o </a:t>
            </a:r>
            <a:r>
              <a:rPr lang="en-US" altLang="en-US" sz="1900" b="1" dirty="0" err="1">
                <a:solidFill>
                  <a:srgbClr val="C00000"/>
                </a:solidFill>
                <a:latin typeface="Times New Roman" panose="02020603050405020304" pitchFamily="18" charset="0"/>
                <a:cs typeface="Times New Roman" panose="02020603050405020304" pitchFamily="18" charset="0"/>
              </a:rPr>
              <a:t>durată</a:t>
            </a:r>
            <a:r>
              <a:rPr lang="en-US" altLang="en-US" sz="1900" b="1" dirty="0">
                <a:solidFill>
                  <a:srgbClr val="C00000"/>
                </a:solidFill>
                <a:latin typeface="Times New Roman" panose="02020603050405020304" pitchFamily="18" charset="0"/>
                <a:cs typeface="Times New Roman" panose="02020603050405020304" pitchFamily="18" charset="0"/>
              </a:rPr>
              <a:t> de 36 de </a:t>
            </a:r>
            <a:r>
              <a:rPr lang="en-US" altLang="en-US" sz="1900" b="1" dirty="0" err="1">
                <a:solidFill>
                  <a:srgbClr val="C00000"/>
                </a:solidFill>
                <a:latin typeface="Times New Roman" panose="02020603050405020304" pitchFamily="18" charset="0"/>
                <a:cs typeface="Times New Roman" panose="02020603050405020304" pitchFamily="18" charset="0"/>
              </a:rPr>
              <a:t>săptămâni</a:t>
            </a:r>
            <a:r>
              <a:rPr lang="en-US" altLang="en-US" sz="1900" b="1" dirty="0">
                <a:solidFill>
                  <a:srgbClr val="C00000"/>
                </a:solidFill>
                <a:latin typeface="Times New Roman" panose="02020603050405020304" pitchFamily="18" charset="0"/>
                <a:cs typeface="Times New Roman" panose="02020603050405020304" pitchFamily="18" charset="0"/>
              </a:rPr>
              <a:t> de </a:t>
            </a:r>
            <a:r>
              <a:rPr lang="en-US" altLang="en-US" sz="1900" b="1" dirty="0" err="1">
                <a:solidFill>
                  <a:srgbClr val="C00000"/>
                </a:solidFill>
                <a:latin typeface="Times New Roman" panose="02020603050405020304" pitchFamily="18" charset="0"/>
                <a:cs typeface="Times New Roman" panose="02020603050405020304" pitchFamily="18" charset="0"/>
              </a:rPr>
              <a:t>cursuri</a:t>
            </a:r>
            <a:r>
              <a:rPr lang="en-US" altLang="en-US" sz="1900" b="1" dirty="0">
                <a:solidFill>
                  <a:srgbClr val="C00000"/>
                </a:solidFill>
                <a:latin typeface="Times New Roman" panose="02020603050405020304" pitchFamily="18" charset="0"/>
                <a:cs typeface="Times New Roman" panose="02020603050405020304" pitchFamily="18" charset="0"/>
              </a:rPr>
              <a:t>. </a:t>
            </a:r>
          </a:p>
          <a:p>
            <a:pPr marL="0" indent="0" algn="ctr" eaLnBrk="1" hangingPunct="1">
              <a:lnSpc>
                <a:spcPct val="70000"/>
              </a:lnSpc>
              <a:buClr>
                <a:srgbClr val="FFFF99"/>
              </a:buClr>
              <a:buNone/>
            </a:pPr>
            <a:endParaRPr lang="en-US" altLang="en-US" sz="1900" b="1" dirty="0">
              <a:solidFill>
                <a:srgbClr val="C0000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r>
              <a:rPr lang="en-US" altLang="en-US" sz="1900" b="1" dirty="0" err="1">
                <a:solidFill>
                  <a:srgbClr val="C00000"/>
                </a:solidFill>
                <a:latin typeface="Times New Roman" panose="02020603050405020304" pitchFamily="18" charset="0"/>
                <a:cs typeface="Times New Roman" panose="02020603050405020304" pitchFamily="18" charset="0"/>
              </a:rPr>
              <a:t>Anul</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școlar</a:t>
            </a:r>
            <a:r>
              <a:rPr lang="en-US" altLang="en-US" sz="1900" b="1" dirty="0">
                <a:solidFill>
                  <a:srgbClr val="C00000"/>
                </a:solidFill>
                <a:latin typeface="Times New Roman" panose="02020603050405020304" pitchFamily="18" charset="0"/>
                <a:cs typeface="Times New Roman" panose="02020603050405020304" pitchFamily="18" charset="0"/>
              </a:rPr>
              <a:t> 2024 - 2025 se </a:t>
            </a:r>
            <a:r>
              <a:rPr lang="en-US" altLang="en-US" sz="1900" b="1" dirty="0" err="1">
                <a:solidFill>
                  <a:srgbClr val="C00000"/>
                </a:solidFill>
                <a:latin typeface="Times New Roman" panose="02020603050405020304" pitchFamily="18" charset="0"/>
                <a:cs typeface="Times New Roman" panose="02020603050405020304" pitchFamily="18" charset="0"/>
              </a:rPr>
              <a:t>structurează</a:t>
            </a:r>
            <a:r>
              <a:rPr lang="en-US" altLang="en-US" sz="1900" b="1" dirty="0">
                <a:solidFill>
                  <a:srgbClr val="C00000"/>
                </a:solidFill>
                <a:latin typeface="Times New Roman" panose="02020603050405020304" pitchFamily="18" charset="0"/>
                <a:cs typeface="Times New Roman" panose="02020603050405020304" pitchFamily="18" charset="0"/>
              </a:rPr>
              <a:t> pe </a:t>
            </a:r>
            <a:r>
              <a:rPr lang="en-US" altLang="en-US" sz="1900" b="1" dirty="0" err="1">
                <a:solidFill>
                  <a:srgbClr val="C00000"/>
                </a:solidFill>
                <a:latin typeface="Times New Roman" panose="02020603050405020304" pitchFamily="18" charset="0"/>
                <a:cs typeface="Times New Roman" panose="02020603050405020304" pitchFamily="18" charset="0"/>
              </a:rPr>
              <a:t>intervale</a:t>
            </a:r>
            <a:r>
              <a:rPr lang="en-US" altLang="en-US" sz="1900" b="1" dirty="0">
                <a:solidFill>
                  <a:srgbClr val="C00000"/>
                </a:solidFill>
                <a:latin typeface="Times New Roman" panose="02020603050405020304" pitchFamily="18" charset="0"/>
                <a:cs typeface="Times New Roman" panose="02020603050405020304" pitchFamily="18" charset="0"/>
              </a:rPr>
              <a:t> de </a:t>
            </a:r>
            <a:r>
              <a:rPr lang="en-US" altLang="en-US" sz="1900" b="1" dirty="0" err="1">
                <a:solidFill>
                  <a:srgbClr val="C00000"/>
                </a:solidFill>
                <a:latin typeface="Times New Roman" panose="02020603050405020304" pitchFamily="18" charset="0"/>
                <a:cs typeface="Times New Roman" panose="02020603050405020304" pitchFamily="18" charset="0"/>
              </a:rPr>
              <a:t>cursuri</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și</a:t>
            </a:r>
            <a:r>
              <a:rPr lang="en-US" altLang="en-US" sz="1900" b="1" dirty="0">
                <a:solidFill>
                  <a:srgbClr val="C00000"/>
                </a:solidFill>
                <a:latin typeface="Times New Roman" panose="02020603050405020304" pitchFamily="18" charset="0"/>
                <a:cs typeface="Times New Roman" panose="02020603050405020304" pitchFamily="18" charset="0"/>
              </a:rPr>
              <a:t> </a:t>
            </a:r>
            <a:r>
              <a:rPr lang="en-US" altLang="en-US" sz="1900" b="1" dirty="0" err="1">
                <a:solidFill>
                  <a:srgbClr val="C00000"/>
                </a:solidFill>
                <a:latin typeface="Times New Roman" panose="02020603050405020304" pitchFamily="18" charset="0"/>
                <a:cs typeface="Times New Roman" panose="02020603050405020304" pitchFamily="18" charset="0"/>
              </a:rPr>
              <a:t>intervale</a:t>
            </a:r>
            <a:r>
              <a:rPr lang="en-US" altLang="en-US" sz="1900" b="1" dirty="0">
                <a:solidFill>
                  <a:srgbClr val="C00000"/>
                </a:solidFill>
                <a:latin typeface="Times New Roman" panose="02020603050405020304" pitchFamily="18" charset="0"/>
                <a:cs typeface="Times New Roman" panose="02020603050405020304" pitchFamily="18" charset="0"/>
              </a:rPr>
              <a:t> de </a:t>
            </a:r>
            <a:r>
              <a:rPr lang="en-US" altLang="en-US" sz="1900" b="1" dirty="0" err="1">
                <a:solidFill>
                  <a:srgbClr val="C00000"/>
                </a:solidFill>
                <a:latin typeface="Times New Roman" panose="02020603050405020304" pitchFamily="18" charset="0"/>
                <a:cs typeface="Times New Roman" panose="02020603050405020304" pitchFamily="18" charset="0"/>
              </a:rPr>
              <a:t>vacanță</a:t>
            </a:r>
            <a:r>
              <a:rPr lang="en-US" altLang="en-US" sz="1900" b="1" dirty="0">
                <a:solidFill>
                  <a:srgbClr val="C00000"/>
                </a:solidFill>
                <a:latin typeface="Times New Roman" panose="02020603050405020304" pitchFamily="18" charset="0"/>
                <a:cs typeface="Times New Roman" panose="02020603050405020304" pitchFamily="18" charset="0"/>
              </a:rPr>
              <a:t>.</a:t>
            </a:r>
          </a:p>
          <a:p>
            <a:pPr marL="0" indent="0" algn="ctr" eaLnBrk="1" hangingPunct="1">
              <a:lnSpc>
                <a:spcPct val="70000"/>
              </a:lnSpc>
              <a:buClr>
                <a:srgbClr val="FFFF99"/>
              </a:buClr>
              <a:buNone/>
            </a:pPr>
            <a:endParaRPr lang="en-US" altLang="en-US" sz="1900" b="1" dirty="0">
              <a:solidFill>
                <a:srgbClr val="C0000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endParaRPr lang="en-US" altLang="en-US" sz="1900" b="1" dirty="0">
              <a:solidFill>
                <a:srgbClr val="C0000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endParaRPr lang="en-US" altLang="en-US" sz="1900" b="1" dirty="0">
              <a:solidFill>
                <a:srgbClr val="C0000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r>
              <a:rPr lang="en-US" altLang="en-US" sz="1900" b="1" i="1"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OME nr. 3.694/01.02 2024 </a:t>
            </a:r>
            <a:r>
              <a:rPr lang="en-US" altLang="en-US" sz="1900" b="1" dirty="0" err="1">
                <a:solidFill>
                  <a:srgbClr val="C00000"/>
                </a:solidFill>
                <a:latin typeface="Times New Roman" panose="02020603050405020304" pitchFamily="18" charset="0"/>
                <a:cs typeface="Times New Roman" panose="02020603050405020304" pitchFamily="18" charset="0"/>
              </a:rPr>
              <a:t>poate</a:t>
            </a:r>
            <a:r>
              <a:rPr lang="en-US" altLang="en-US" sz="1900" b="1" dirty="0">
                <a:solidFill>
                  <a:srgbClr val="C00000"/>
                </a:solidFill>
                <a:latin typeface="Times New Roman" panose="02020603050405020304" pitchFamily="18" charset="0"/>
                <a:cs typeface="Times New Roman" panose="02020603050405020304" pitchFamily="18" charset="0"/>
              </a:rPr>
              <a:t> fi </a:t>
            </a:r>
            <a:r>
              <a:rPr lang="en-US" altLang="en-US" sz="1900" b="1" dirty="0" err="1">
                <a:solidFill>
                  <a:srgbClr val="C00000"/>
                </a:solidFill>
                <a:latin typeface="Times New Roman" panose="02020603050405020304" pitchFamily="18" charset="0"/>
                <a:cs typeface="Times New Roman" panose="02020603050405020304" pitchFamily="18" charset="0"/>
              </a:rPr>
              <a:t>accesat</a:t>
            </a:r>
            <a:r>
              <a:rPr lang="en-US" altLang="en-US" sz="1900" b="1" dirty="0">
                <a:solidFill>
                  <a:srgbClr val="C00000"/>
                </a:solidFill>
                <a:latin typeface="Times New Roman" panose="02020603050405020304" pitchFamily="18" charset="0"/>
                <a:cs typeface="Times New Roman" panose="02020603050405020304" pitchFamily="18" charset="0"/>
              </a:rPr>
              <a:t> la </a:t>
            </a:r>
            <a:r>
              <a:rPr lang="en-US" altLang="en-US" sz="1900" b="1" dirty="0" err="1">
                <a:solidFill>
                  <a:srgbClr val="C00000"/>
                </a:solidFill>
                <a:latin typeface="Times New Roman" panose="02020603050405020304" pitchFamily="18" charset="0"/>
                <a:cs typeface="Times New Roman" panose="02020603050405020304" pitchFamily="18" charset="0"/>
              </a:rPr>
              <a:t>adresa</a:t>
            </a:r>
            <a:r>
              <a:rPr lang="en-US" altLang="en-US" sz="1900" b="1" dirty="0">
                <a:solidFill>
                  <a:srgbClr val="C00000"/>
                </a:solidFill>
                <a:latin typeface="Times New Roman" panose="02020603050405020304" pitchFamily="18" charset="0"/>
                <a:cs typeface="Times New Roman" panose="02020603050405020304" pitchFamily="18" charset="0"/>
              </a:rPr>
              <a:t>:</a:t>
            </a:r>
          </a:p>
          <a:p>
            <a:pPr marL="0" indent="0" algn="ctr" eaLnBrk="1" hangingPunct="1">
              <a:lnSpc>
                <a:spcPct val="70000"/>
              </a:lnSpc>
              <a:buClr>
                <a:srgbClr val="FFFF99"/>
              </a:buClr>
              <a:buNone/>
            </a:pPr>
            <a:r>
              <a:rPr lang="ro-RO" altLang="en-US" sz="1900" b="1" dirty="0">
                <a:solidFill>
                  <a:srgbClr val="002060"/>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https://www.edu.ro/structura_an_scolar_2024_2025</a:t>
            </a:r>
            <a:endParaRPr lang="en-US" altLang="en-US" sz="1900" b="1" dirty="0">
              <a:solidFill>
                <a:srgbClr val="002060"/>
              </a:solidFill>
              <a:latin typeface="Times New Roman" panose="02020603050405020304" pitchFamily="18" charset="0"/>
              <a:cs typeface="Times New Roman" panose="02020603050405020304" pitchFamily="18" charset="0"/>
            </a:endParaRPr>
          </a:p>
          <a:p>
            <a:pPr marL="0" indent="0" algn="ctr" eaLnBrk="1" hangingPunct="1">
              <a:lnSpc>
                <a:spcPct val="70000"/>
              </a:lnSpc>
              <a:buClr>
                <a:srgbClr val="FFFF99"/>
              </a:buClr>
              <a:buNone/>
            </a:pPr>
            <a:endParaRPr lang="ro-RO" altLang="en-US" sz="1900" b="1" dirty="0">
              <a:solidFill>
                <a:srgbClr val="740000"/>
              </a:solidFill>
              <a:latin typeface="Times New Roman" panose="02020603050405020304" pitchFamily="18" charset="0"/>
              <a:cs typeface="Times New Roman" panose="02020603050405020304" pitchFamily="18" charset="0"/>
            </a:endParaRPr>
          </a:p>
          <a:p>
            <a:pPr marL="0" indent="0" algn="ctr">
              <a:lnSpc>
                <a:spcPct val="70000"/>
              </a:lnSpc>
              <a:buNone/>
            </a:pPr>
            <a:endParaRPr lang="ro-RO" altLang="en-US" sz="1600" b="1" dirty="0">
              <a:solidFill>
                <a:srgbClr val="74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20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219">
                                            <p:txEl>
                                              <p:pRg st="0" end="0"/>
                                            </p:txEl>
                                          </p:spTgt>
                                        </p:tgtEl>
                                        <p:attrNameLst>
                                          <p:attrName>style.visibility</p:attrName>
                                        </p:attrNameLst>
                                      </p:cBhvr>
                                      <p:to>
                                        <p:strVal val="visible"/>
                                      </p:to>
                                    </p:set>
                                    <p:animEffect transition="in" filter="fade">
                                      <p:cBhvr>
                                        <p:cTn id="12" dur="2000"/>
                                        <p:tgtEl>
                                          <p:spTgt spid="9219">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fade">
                                      <p:cBhvr>
                                        <p:cTn id="17" dur="2000"/>
                                        <p:tgtEl>
                                          <p:spTgt spid="92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219">
                                            <p:txEl>
                                              <p:pRg st="4" end="4"/>
                                            </p:txEl>
                                          </p:spTgt>
                                        </p:tgtEl>
                                        <p:attrNameLst>
                                          <p:attrName>style.visibility</p:attrName>
                                        </p:attrNameLst>
                                      </p:cBhvr>
                                      <p:to>
                                        <p:strVal val="visible"/>
                                      </p:to>
                                    </p:set>
                                    <p:animEffect transition="in" filter="fade">
                                      <p:cBhvr>
                                        <p:cTn id="22" dur="2000"/>
                                        <p:tgtEl>
                                          <p:spTgt spid="921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219">
                                            <p:txEl>
                                              <p:pRg st="6" end="6"/>
                                            </p:txEl>
                                          </p:spTgt>
                                        </p:tgtEl>
                                        <p:attrNameLst>
                                          <p:attrName>style.visibility</p:attrName>
                                        </p:attrNameLst>
                                      </p:cBhvr>
                                      <p:to>
                                        <p:strVal val="visible"/>
                                      </p:to>
                                    </p:set>
                                    <p:animEffect transition="in" filter="fade">
                                      <p:cBhvr>
                                        <p:cTn id="27" dur="2000"/>
                                        <p:tgtEl>
                                          <p:spTgt spid="9219">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219">
                                            <p:txEl>
                                              <p:pRg st="10" end="10"/>
                                            </p:txEl>
                                          </p:spTgt>
                                        </p:tgtEl>
                                        <p:attrNameLst>
                                          <p:attrName>style.visibility</p:attrName>
                                        </p:attrNameLst>
                                      </p:cBhvr>
                                      <p:to>
                                        <p:strVal val="visible"/>
                                      </p:to>
                                    </p:set>
                                    <p:animEffect transition="in" filter="fade">
                                      <p:cBhvr>
                                        <p:cTn id="32" dur="2000"/>
                                        <p:tgtEl>
                                          <p:spTgt spid="9219">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219">
                                            <p:txEl>
                                              <p:pRg st="11" end="11"/>
                                            </p:txEl>
                                          </p:spTgt>
                                        </p:tgtEl>
                                        <p:attrNameLst>
                                          <p:attrName>style.visibility</p:attrName>
                                        </p:attrNameLst>
                                      </p:cBhvr>
                                      <p:to>
                                        <p:strVal val="visible"/>
                                      </p:to>
                                    </p:set>
                                    <p:animEffect transition="in" filter="fade">
                                      <p:cBhvr>
                                        <p:cTn id="37" dur="2000"/>
                                        <p:tgtEl>
                                          <p:spTgt spid="921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7"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20</a:t>
            </a:fld>
            <a:endParaRPr lang="en-US" altLang="en-US" sz="1400" b="1" dirty="0">
              <a:solidFill>
                <a:srgbClr val="FFFFFF"/>
              </a:solidFill>
              <a:latin typeface="Arial Black" panose="020B0A04020102020204" pitchFamily="34" charset="0"/>
            </a:endParaRPr>
          </a:p>
        </p:txBody>
      </p:sp>
      <p:sp>
        <p:nvSpPr>
          <p:cNvPr id="381955" name="Rectangle 3"/>
          <p:cNvSpPr>
            <a:spLocks noGrp="1" noChangeArrowheads="1"/>
          </p:cNvSpPr>
          <p:nvPr>
            <p:ph type="body" idx="4294967295"/>
          </p:nvPr>
        </p:nvSpPr>
        <p:spPr>
          <a:xfrm>
            <a:off x="1676476" y="2057436"/>
            <a:ext cx="7315008" cy="4038564"/>
          </a:xfrm>
        </p:spPr>
        <p:txBody>
          <a:bodyPr vert="horz" wrap="square" lIns="91440" tIns="45720" rIns="91440" bIns="45720" numCol="1" anchor="t" anchorCtr="0" compatLnSpc="1"/>
          <a:lstStyle/>
          <a:p>
            <a:pPr marL="273050" marR="0" indent="-273050" algn="ctr" defTabSz="914400" rtl="0" eaLnBrk="1" fontAlgn="base" latinLnBrk="0" hangingPunct="1">
              <a:lnSpc>
                <a:spcPct val="30000"/>
              </a:lnSpc>
              <a:spcBef>
                <a:spcPts val="600"/>
              </a:spcBef>
              <a:spcAft>
                <a:spcPct val="0"/>
              </a:spcAft>
              <a:buClr>
                <a:schemeClr val="accent1"/>
              </a:buClr>
              <a:buSzPct val="70000"/>
              <a:buFont typeface="Wingdings 2" panose="05020102010507070707" pitchFamily="18" charset="2"/>
              <a:buNone/>
            </a:pPr>
            <a:endParaRPr lang="ro-RO" altLang="zh-CN" sz="2800"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30000"/>
              </a:lnSpc>
              <a:spcBef>
                <a:spcPts val="600"/>
              </a:spcBef>
              <a:spcAft>
                <a:spcPct val="0"/>
              </a:spcAft>
              <a:buClr>
                <a:schemeClr val="accent1"/>
              </a:buClr>
              <a:buSzPct val="70000"/>
              <a:buFont typeface="Wingdings 2" panose="05020102010507070707" pitchFamily="18" charset="2"/>
              <a:buNone/>
            </a:pPr>
            <a:r>
              <a:rPr lang="ro-RO" altLang="zh-CN" sz="2800" b="1" kern="120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Times New Roman" panose="02020603050405020304" pitchFamily="18" charset="0"/>
              </a:rPr>
              <a:t>MANUALE ȘCOLARE</a:t>
            </a:r>
          </a:p>
          <a:p>
            <a:pPr marL="273050" marR="0" indent="-273050" algn="ctr" defTabSz="914400" rtl="0" eaLnBrk="1" fontAlgn="base" latinLnBrk="0" hangingPunct="1">
              <a:lnSpc>
                <a:spcPct val="30000"/>
              </a:lnSpc>
              <a:spcBef>
                <a:spcPts val="600"/>
              </a:spcBef>
              <a:spcAft>
                <a:spcPct val="0"/>
              </a:spcAft>
              <a:buClr>
                <a:schemeClr val="accent1"/>
              </a:buClr>
              <a:buSzPct val="70000"/>
              <a:buFont typeface="Wingdings 2" panose="05020102010507070707" pitchFamily="18" charset="2"/>
              <a:buNone/>
            </a:pPr>
            <a:endParaRPr kumimoji="0" lang="ro-RO" altLang="zh-CN" sz="2000" b="1" i="0" u="none" strike="noStrike" kern="1200" cap="none" spc="0" normalizeH="0" baseline="0" noProof="1">
              <a:solidFill>
                <a:srgbClr val="002060"/>
              </a:solidFill>
              <a:effectLst>
                <a:outerShdw blurRad="38100" dist="38100" dir="2700000">
                  <a:srgbClr val="C0C0C0"/>
                </a:outerShdw>
              </a:effectLst>
              <a:latin typeface="+mn-lt"/>
              <a:ea typeface="SimSun" panose="02010600030101010101" pitchFamily="2" charset="-122"/>
              <a:cs typeface="+mn-cs"/>
            </a:endParaRPr>
          </a:p>
          <a:p>
            <a:pPr marL="273050" marR="0" indent="-273050" algn="ctr" defTabSz="914400" rtl="0" eaLnBrk="1" fontAlgn="base" latinLnBrk="0" hangingPunct="1">
              <a:lnSpc>
                <a:spcPct val="100000"/>
              </a:lnSpc>
              <a:spcBef>
                <a:spcPts val="600"/>
              </a:spcBef>
              <a:spcAft>
                <a:spcPct val="0"/>
              </a:spcAft>
              <a:buClr>
                <a:schemeClr val="accent1"/>
              </a:buClr>
              <a:buSzPct val="70000"/>
              <a:buFont typeface="Wingdings" panose="05000000000000000000" pitchFamily="2" charset="2"/>
              <a:buChar char=""/>
            </a:pPr>
            <a:r>
              <a:rPr kumimoji="0" lang="it-IT"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În anul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ş</a:t>
            </a:r>
            <a:r>
              <a:rPr kumimoji="0" lang="it-IT"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colar 202</a:t>
            </a:r>
            <a:r>
              <a:rPr lang="en-US" altLang="zh-CN" sz="1800" b="1"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rPr>
              <a:t>4</a:t>
            </a:r>
            <a:r>
              <a:rPr kumimoji="0" lang="it-IT"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-202</a:t>
            </a:r>
            <a:r>
              <a:rPr lang="en-US" altLang="zh-CN" sz="1800" b="1"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rPr>
              <a:t>5</a:t>
            </a:r>
            <a:r>
              <a:rPr kumimoji="0" lang="it-IT"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sunt în </a:t>
            </a:r>
            <a:r>
              <a:rPr kumimoji="0" lang="it-IT"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vigoare  manualele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ş</a:t>
            </a:r>
            <a:r>
              <a:rPr kumimoji="0" lang="it-IT"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colare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aprobate prin ordinul ministrului educaţiei</a:t>
            </a:r>
            <a:r>
              <a:rPr kumimoji="0" lang="en-US"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pentru</a:t>
            </a:r>
            <a:r>
              <a:rPr kumimoji="0" lang="en-US"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a fi folosite în sistemul naţional de</a:t>
            </a:r>
            <a:r>
              <a:rPr kumimoji="0" lang="en-US"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 </a:t>
            </a:r>
            <a:r>
              <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învăţământ  </a:t>
            </a:r>
          </a:p>
          <a:p>
            <a:pPr marL="0" marR="0" indent="0" algn="ctr" defTabSz="914400" rtl="0" eaLnBrk="1" fontAlgn="base" latinLnBrk="0" hangingPunct="1">
              <a:lnSpc>
                <a:spcPct val="100000"/>
              </a:lnSpc>
              <a:spcBef>
                <a:spcPts val="600"/>
              </a:spcBef>
              <a:spcAft>
                <a:spcPct val="0"/>
              </a:spcAft>
              <a:buClr>
                <a:schemeClr val="accent1"/>
              </a:buClr>
              <a:buSzPct val="70000"/>
              <a:buNone/>
            </a:pPr>
            <a:r>
              <a:rPr kumimoji="0" lang="ro-RO" altLang="zh-CN" sz="18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SimSun" panose="02010600030101010101" pitchFamily="2" charset="-122"/>
                <a:cs typeface="+mn-cs"/>
              </a:rPr>
              <a:t>(vezi </a:t>
            </a:r>
            <a:r>
              <a:rPr kumimoji="0" lang="en-US" altLang="en-US"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Catalogul manualelor şcolare  pentru clasele I-VIII </a:t>
            </a:r>
            <a:r>
              <a:rPr kumimoji="0" lang="ro-RO" altLang="en-US"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şi Catalogul manualelor şcolare pentru clasele  IX-XII  pentru anul şcolar 202</a:t>
            </a:r>
            <a:r>
              <a:rPr lang="en-US" altLang="en-US" sz="1800" b="1" i="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4</a:t>
            </a:r>
            <a:r>
              <a:rPr kumimoji="0" lang="ro-RO" altLang="en-US"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en-US" altLang="en-US" sz="1800" b="1" i="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r>
              <a:rPr kumimoji="0" lang="ro-RO" altLang="en-US"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endParaRPr kumimoji="0" lang="en-US" altLang="en-US"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100000"/>
              </a:lnSpc>
              <a:spcBef>
                <a:spcPts val="600"/>
              </a:spcBef>
              <a:spcAft>
                <a:spcPct val="0"/>
              </a:spcAft>
              <a:buClr>
                <a:schemeClr val="accent1"/>
              </a:buClr>
              <a:buSzPct val="70000"/>
              <a:buFont typeface="Wingdings" panose="05000000000000000000" pitchFamily="2" charset="2"/>
              <a:buChar char=""/>
            </a:pPr>
            <a:endParaRPr kumimoji="0" lang="ro-RO" altLang="en-US"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0" marR="0" indent="0" algn="ctr" defTabSz="914400" rtl="0" eaLnBrk="1" fontAlgn="base" latinLnBrk="0" hangingPunct="1">
              <a:lnSpc>
                <a:spcPct val="100000"/>
              </a:lnSpc>
              <a:spcBef>
                <a:spcPts val="600"/>
              </a:spcBef>
              <a:spcAft>
                <a:spcPct val="0"/>
              </a:spcAft>
              <a:buClr>
                <a:schemeClr val="accent1"/>
              </a:buClr>
              <a:buSzPct val="70000"/>
              <a:buNone/>
            </a:pPr>
            <a:r>
              <a:rPr lang="ro-RO" altLang="zh-CN" sz="1800" b="1" i="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Cataloagele pot fi accesate la adresa</a:t>
            </a:r>
            <a:r>
              <a:rPr lang="en-US" altLang="zh-CN" sz="1800" b="1" i="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kumimoji="0" lang="ro-RO" altLang="zh-CN" sz="1800" b="1" i="1"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SimSun" panose="02010600030101010101" pitchFamily="2" charset="-122"/>
              <a:cs typeface="+mn-cs"/>
            </a:endParaRPr>
          </a:p>
          <a:p>
            <a:pPr algn="ctr" eaLnBrk="1" hangingPunct="1">
              <a:buNone/>
            </a:pPr>
            <a:r>
              <a:rPr lang="ro-RO" altLang="zh-CN" sz="1800" b="1" noProof="1">
                <a:solidFill>
                  <a:srgbClr val="C00000"/>
                </a:solidFill>
                <a:effectLst>
                  <a:outerShdw blurRad="38100" dist="38100" dir="2700000">
                    <a:srgbClr val="C0C0C0"/>
                  </a:outerShdw>
                </a:effectLst>
                <a:latin typeface="Times New Roman" panose="02020603050405020304" pitchFamily="18" charset="0"/>
                <a:ea typeface="SimSun" panose="02010600030101010101" pitchFamily="2" charset="-122"/>
                <a:hlinkClick r:id="rId2">
                  <a:extLst>
                    <a:ext uri="{A12FA001-AC4F-418D-AE19-62706E023703}">
                      <ahyp:hlinkClr xmlns:ahyp="http://schemas.microsoft.com/office/drawing/2018/hyperlinkcolor" val="tx"/>
                    </a:ext>
                  </a:extLst>
                </a:hlinkClick>
              </a:rPr>
              <a:t>https://rocnee.eu/index.php/manuale-scolare/cataloage-manuale-scolare-invatamant-preuniversitar2024-2025-clasele-i-viii-si-ix-xii</a:t>
            </a:r>
            <a:endParaRPr lang="en-US" altLang="zh-CN" sz="1800" b="1" noProof="1">
              <a:solidFill>
                <a:srgbClr val="C00000"/>
              </a:solidFill>
              <a:effectLst>
                <a:outerShdw blurRad="38100" dist="38100" dir="2700000">
                  <a:srgbClr val="C0C0C0"/>
                </a:outerShdw>
              </a:effectLst>
              <a:latin typeface="Times New Roman" panose="02020603050405020304" pitchFamily="18" charset="0"/>
              <a:ea typeface="SimSun" panose="02010600030101010101" pitchFamily="2" charset="-122"/>
            </a:endParaRPr>
          </a:p>
          <a:p>
            <a:pPr algn="ctr" eaLnBrk="1" hangingPunct="1">
              <a:buNone/>
            </a:pPr>
            <a:endPar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endParaRPr>
          </a:p>
          <a:p>
            <a:pPr marL="0" marR="0" indent="0" algn="ctr" defTabSz="914400" rtl="0" eaLnBrk="1" fontAlgn="base" latinLnBrk="0" hangingPunct="1">
              <a:lnSpc>
                <a:spcPct val="100000"/>
              </a:lnSpc>
              <a:spcBef>
                <a:spcPts val="600"/>
              </a:spcBef>
              <a:spcAft>
                <a:spcPct val="0"/>
              </a:spcAft>
              <a:buClr>
                <a:schemeClr val="accent1"/>
              </a:buClr>
              <a:buSzPct val="70000"/>
              <a:buNone/>
            </a:pPr>
            <a:endPar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endParaRPr>
          </a:p>
          <a:p>
            <a:pPr marL="273050" marR="0" indent="-273050" algn="ctr" defTabSz="914400" rtl="0" eaLnBrk="1" fontAlgn="base" latinLnBrk="0" hangingPunct="1">
              <a:lnSpc>
                <a:spcPct val="100000"/>
              </a:lnSpc>
              <a:spcBef>
                <a:spcPts val="600"/>
              </a:spcBef>
              <a:spcAft>
                <a:spcPct val="0"/>
              </a:spcAft>
              <a:buClr>
                <a:schemeClr val="accent1"/>
              </a:buClr>
              <a:buSzPct val="70000"/>
              <a:buFont typeface="Wingdings" panose="05000000000000000000" pitchFamily="2" charset="2"/>
              <a:buNone/>
            </a:pPr>
            <a:endParaRPr kumimoji="0" lang="ro-RO" altLang="zh-CN" sz="1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SimSun" panose="02010600030101010101" pitchFamily="2" charset="-122"/>
              <a:cs typeface="+mn-cs"/>
            </a:endParaRPr>
          </a:p>
          <a:p>
            <a:pPr marL="273050" marR="0" indent="-273050" algn="l" defTabSz="914400" rtl="0" eaLnBrk="1" fontAlgn="base" latinLnBrk="0" hangingPunct="1">
              <a:lnSpc>
                <a:spcPct val="30000"/>
              </a:lnSpc>
              <a:spcBef>
                <a:spcPts val="600"/>
              </a:spcBef>
              <a:spcAft>
                <a:spcPct val="0"/>
              </a:spcAft>
              <a:buClr>
                <a:srgbClr val="FFFF99"/>
              </a:buClr>
              <a:buSzPct val="70000"/>
              <a:buFont typeface="Wingdings" panose="05000000000000000000" pitchFamily="2" charset="2"/>
              <a:buNone/>
            </a:pPr>
            <a:endParaRPr kumimoji="0" lang="ro-RO" altLang="en-US" sz="1500" b="0" i="0" u="none" strike="noStrike" kern="1200" cap="none" spc="0" normalizeH="0" baseline="0" noProof="1">
              <a:solidFill>
                <a:srgbClr val="FF0000"/>
              </a:solidFill>
              <a:effectLst>
                <a:outerShdw blurRad="38100" dist="38100" dir="2700000">
                  <a:srgbClr val="C0C0C0"/>
                </a:outerShdw>
              </a:effectLst>
              <a:latin typeface="+mn-lt"/>
              <a:ea typeface="+mn-ea"/>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1955">
                                            <p:txEl>
                                              <p:pRg st="1" end="1"/>
                                            </p:txEl>
                                          </p:spTgt>
                                        </p:tgtEl>
                                        <p:attrNameLst>
                                          <p:attrName>style.visibility</p:attrName>
                                        </p:attrNameLst>
                                      </p:cBhvr>
                                      <p:to>
                                        <p:strVal val="visible"/>
                                      </p:to>
                                    </p:set>
                                    <p:animEffect transition="in" filter="fade">
                                      <p:cBhvr>
                                        <p:cTn id="7" dur="2000"/>
                                        <p:tgtEl>
                                          <p:spTgt spid="38195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1955">
                                            <p:txEl>
                                              <p:pRg st="3" end="3"/>
                                            </p:txEl>
                                          </p:spTgt>
                                        </p:tgtEl>
                                        <p:attrNameLst>
                                          <p:attrName>style.visibility</p:attrName>
                                        </p:attrNameLst>
                                      </p:cBhvr>
                                      <p:to>
                                        <p:strVal val="visible"/>
                                      </p:to>
                                    </p:set>
                                    <p:animEffect transition="in" filter="fade">
                                      <p:cBhvr>
                                        <p:cTn id="12" dur="2000"/>
                                        <p:tgtEl>
                                          <p:spTgt spid="38195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1955">
                                            <p:txEl>
                                              <p:pRg st="4" end="4"/>
                                            </p:txEl>
                                          </p:spTgt>
                                        </p:tgtEl>
                                        <p:attrNameLst>
                                          <p:attrName>style.visibility</p:attrName>
                                        </p:attrNameLst>
                                      </p:cBhvr>
                                      <p:to>
                                        <p:strVal val="visible"/>
                                      </p:to>
                                    </p:set>
                                    <p:animEffect transition="in" filter="fade">
                                      <p:cBhvr>
                                        <p:cTn id="17" dur="2000"/>
                                        <p:tgtEl>
                                          <p:spTgt spid="381955">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81955">
                                            <p:txEl>
                                              <p:pRg st="6" end="6"/>
                                            </p:txEl>
                                          </p:spTgt>
                                        </p:tgtEl>
                                        <p:attrNameLst>
                                          <p:attrName>style.visibility</p:attrName>
                                        </p:attrNameLst>
                                      </p:cBhvr>
                                      <p:to>
                                        <p:strVal val="visible"/>
                                      </p:to>
                                    </p:set>
                                    <p:animEffect transition="in" filter="fade">
                                      <p:cBhvr>
                                        <p:cTn id="22" dur="2000"/>
                                        <p:tgtEl>
                                          <p:spTgt spid="381955">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81955">
                                            <p:txEl>
                                              <p:pRg st="7" end="7"/>
                                            </p:txEl>
                                          </p:spTgt>
                                        </p:tgtEl>
                                        <p:attrNameLst>
                                          <p:attrName>style.visibility</p:attrName>
                                        </p:attrNameLst>
                                      </p:cBhvr>
                                      <p:to>
                                        <p:strVal val="visible"/>
                                      </p:to>
                                    </p:set>
                                    <p:animEffect transition="in" filter="fade">
                                      <p:cBhvr>
                                        <p:cTn id="27" dur="2000"/>
                                        <p:tgtEl>
                                          <p:spTgt spid="3819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195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21</a:t>
            </a:fld>
            <a:endParaRPr lang="en-US" altLang="en-US" sz="1400" b="1" dirty="0">
              <a:solidFill>
                <a:srgbClr val="FFFFFF"/>
              </a:solidFill>
              <a:latin typeface="Arial Black" panose="020B0A04020102020204" pitchFamily="34" charset="0"/>
            </a:endParaRPr>
          </a:p>
        </p:txBody>
      </p:sp>
      <p:sp>
        <p:nvSpPr>
          <p:cNvPr id="3" name="Dreptunghi 2"/>
          <p:cNvSpPr/>
          <p:nvPr/>
        </p:nvSpPr>
        <p:spPr>
          <a:xfrm>
            <a:off x="2057466" y="1463886"/>
            <a:ext cx="6781724" cy="5042984"/>
          </a:xfrm>
          <a:prstGeom prst="rect">
            <a:avLst/>
          </a:prstGeom>
        </p:spPr>
        <p:txBody>
          <a:bodyPr wrap="square">
            <a:spAutoFit/>
          </a:bodyPr>
          <a:lstStyle/>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r>
              <a:rPr lang="ro-RO" altLang="en-US" sz="3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Concursuri şcolare la nivelul</a:t>
            </a: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endParaRPr lang="ro-RO" altLang="en-US" sz="3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r>
              <a:rPr lang="ro-RO" altLang="en-US" sz="3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domeniului arte</a:t>
            </a: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endParaRPr kumimoji="0" lang="ro-RO" alt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Arial Black" panose="020B0A04020102020204" pitchFamily="34" charset="0"/>
              <a:ea typeface="+mn-ea"/>
              <a:cs typeface="+mn-cs"/>
            </a:endParaRP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Arial Black" panose="020B0A04020102020204" pitchFamily="34" charset="0"/>
              <a:ea typeface="+mn-ea"/>
              <a:cs typeface="+mn-cs"/>
            </a:endParaRP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Arial Black" panose="020B0A04020102020204" pitchFamily="34" charset="0"/>
              <a:ea typeface="+mn-ea"/>
              <a:cs typeface="+mn-cs"/>
            </a:endParaRPr>
          </a:p>
          <a:p>
            <a:pPr marL="273050" marR="0" indent="-273050" algn="ctr" defTabSz="914400" rtl="0" eaLnBrk="1" fontAlgn="base" latinLnBrk="0" hangingPunct="1">
              <a:lnSpc>
                <a:spcPct val="60000"/>
              </a:lnSpc>
              <a:spcBef>
                <a:spcPct val="0"/>
              </a:spcBef>
              <a:spcAft>
                <a:spcPct val="0"/>
              </a:spcAft>
              <a:buClr>
                <a:srgbClr val="FFFF99"/>
              </a:buClr>
              <a:buSzTx/>
              <a:buFont typeface="Wingdings 2" panose="05020102010507070707" pitchFamily="18" charset="2"/>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60000"/>
              </a:lnSpc>
              <a:spcBef>
                <a:spcPct val="0"/>
              </a:spcBef>
              <a:spcAft>
                <a:spcPct val="0"/>
              </a:spcAft>
              <a:buClr>
                <a:srgbClr val="FFFF99"/>
              </a:buClr>
              <a:buSzTx/>
              <a:buFontTx/>
              <a:buNone/>
            </a:pPr>
            <a:r>
              <a:rPr kumimoji="0" lang="ro-RO" altLang="en-US" sz="36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Aprecieri privind concursurile</a:t>
            </a:r>
          </a:p>
          <a:p>
            <a:pPr marL="273050" marR="0" indent="-273050" algn="ctr" defTabSz="914400" rtl="0" eaLnBrk="1" fontAlgn="base" latinLnBrk="0" hangingPunct="1">
              <a:lnSpc>
                <a:spcPct val="60000"/>
              </a:lnSpc>
              <a:spcBef>
                <a:spcPct val="0"/>
              </a:spcBef>
              <a:spcAft>
                <a:spcPct val="0"/>
              </a:spcAft>
              <a:buClr>
                <a:srgbClr val="FFFF99"/>
              </a:buClr>
              <a:buSzTx/>
              <a:buFontTx/>
              <a:buNone/>
            </a:pPr>
            <a:endParaRPr kumimoji="0" lang="ro-RO" altLang="en-US" sz="36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60000"/>
              </a:lnSpc>
              <a:spcBef>
                <a:spcPct val="0"/>
              </a:spcBef>
              <a:spcAft>
                <a:spcPct val="0"/>
              </a:spcAft>
              <a:buClr>
                <a:srgbClr val="FFFF99"/>
              </a:buClr>
              <a:buSzTx/>
              <a:buFontTx/>
              <a:buNone/>
            </a:pPr>
            <a:r>
              <a:rPr kumimoji="0" lang="ro-RO" altLang="en-US" sz="36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naţionale desfăşurate</a:t>
            </a:r>
          </a:p>
          <a:p>
            <a:pPr marL="273050" marR="0" indent="-273050" algn="ctr" defTabSz="914400" rtl="0" eaLnBrk="1" fontAlgn="base" latinLnBrk="0" hangingPunct="1">
              <a:lnSpc>
                <a:spcPct val="60000"/>
              </a:lnSpc>
              <a:spcBef>
                <a:spcPct val="0"/>
              </a:spcBef>
              <a:spcAft>
                <a:spcPct val="0"/>
              </a:spcAft>
              <a:buClr>
                <a:srgbClr val="FFFF99"/>
              </a:buClr>
              <a:buSzTx/>
              <a:buFontTx/>
              <a:buNone/>
            </a:pPr>
            <a:endParaRPr kumimoji="0" lang="ro-RO" altLang="en-US" sz="36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60000"/>
              </a:lnSpc>
              <a:spcBef>
                <a:spcPct val="0"/>
              </a:spcBef>
              <a:spcAft>
                <a:spcPct val="0"/>
              </a:spcAft>
              <a:buClr>
                <a:srgbClr val="FFFF99"/>
              </a:buClr>
              <a:buSzTx/>
              <a:buFontTx/>
              <a:buNone/>
            </a:pPr>
            <a:r>
              <a:rPr kumimoji="0" lang="ro-RO" altLang="en-US" sz="36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în anul şcolar  202</a:t>
            </a:r>
            <a:r>
              <a:rPr lang="ro-RO" altLang="en-US" sz="3600" b="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4</a:t>
            </a:r>
            <a:r>
              <a:rPr kumimoji="0" lang="ro-RO" altLang="en-US" sz="36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ro-RO" altLang="en-US" sz="3600" b="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60000"/>
              </a:lnSpc>
              <a:spcBef>
                <a:spcPct val="0"/>
              </a:spcBef>
              <a:spcAft>
                <a:spcPct val="0"/>
              </a:spcAft>
              <a:buClr>
                <a:srgbClr val="FFFF99"/>
              </a:buClr>
              <a:buSzTx/>
              <a:buFontTx/>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Arial Black" panose="020B0A04020102020204" pitchFamily="34" charset="0"/>
              <a:ea typeface="+mn-ea"/>
              <a:cs typeface="+mn-cs"/>
            </a:endParaRPr>
          </a:p>
          <a:p>
            <a:pPr marL="273050" marR="0" indent="-273050" algn="ctr" defTabSz="914400" rtl="0" eaLnBrk="1" fontAlgn="base" latinLnBrk="0" hangingPunct="1">
              <a:lnSpc>
                <a:spcPct val="60000"/>
              </a:lnSpc>
              <a:spcBef>
                <a:spcPct val="0"/>
              </a:spcBef>
              <a:spcAft>
                <a:spcPct val="0"/>
              </a:spcAft>
              <a:buClr>
                <a:srgbClr val="FFFF99"/>
              </a:buClr>
              <a:buSzTx/>
              <a:buFontTx/>
              <a:buNone/>
            </a:pPr>
            <a:endParaRPr kumimoji="0" lang="ro-RO" altLang="en-US" sz="3600" b="1" i="0" u="none" strike="noStrike" kern="1200" cap="none" spc="0" normalizeH="0" baseline="0" noProof="1">
              <a:solidFill>
                <a:srgbClr val="002060"/>
              </a:solidFill>
              <a:effectLst>
                <a:outerShdw blurRad="38100" dist="38100" dir="2700000">
                  <a:srgbClr val="C0C0C0"/>
                </a:outerShdw>
              </a:effectLst>
              <a:latin typeface="Arial Black" panose="020B0A04020102020204" pitchFamily="34" charset="0"/>
              <a:ea typeface="+mn-ea"/>
              <a:cs typeface="+mn-cs"/>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5"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22</a:t>
            </a:fld>
            <a:endParaRPr lang="en-US" altLang="en-US" sz="1400" b="1" dirty="0">
              <a:solidFill>
                <a:srgbClr val="FFFFFF"/>
              </a:solidFill>
              <a:latin typeface="Arial Black" panose="020B0A04020102020204" pitchFamily="34" charset="0"/>
            </a:endParaRPr>
          </a:p>
        </p:txBody>
      </p:sp>
      <p:sp>
        <p:nvSpPr>
          <p:cNvPr id="23555" name="Rectangle 3"/>
          <p:cNvSpPr>
            <a:spLocks noGrp="1" noChangeArrowheads="1"/>
          </p:cNvSpPr>
          <p:nvPr>
            <p:ph type="body" idx="4294967295"/>
          </p:nvPr>
        </p:nvSpPr>
        <p:spPr>
          <a:xfrm>
            <a:off x="1524080" y="533477"/>
            <a:ext cx="7010216" cy="6187998"/>
          </a:xfrm>
        </p:spPr>
        <p:txBody>
          <a:bodyPr vert="horz" wrap="square" lIns="91440" tIns="45720" rIns="91440" bIns="45720" numCol="1" anchor="t" anchorCtr="0" compatLnSpc="1">
            <a:normAutofit fontScale="25000" lnSpcReduction="20000"/>
          </a:bodyPr>
          <a:lstStyle/>
          <a:p>
            <a:pPr marL="1462405" marR="0" lvl="4" indent="-182880" algn="l" defTabSz="914400" rtl="0" eaLnBrk="1" fontAlgn="base" latinLnBrk="0" hangingPunct="1">
              <a:lnSpc>
                <a:spcPct val="60000"/>
              </a:lnSpc>
              <a:spcBef>
                <a:spcPct val="20000"/>
              </a:spcBef>
              <a:spcAft>
                <a:spcPct val="0"/>
              </a:spcAft>
              <a:buClr>
                <a:schemeClr val="tx1"/>
              </a:buClr>
              <a:buSzPct val="68000"/>
              <a:buFont typeface="Wingdings" panose="05000000000000000000" pitchFamily="2" charset="2"/>
              <a:buNone/>
            </a:pPr>
            <a:endParaRPr kumimoji="0" lang="ro-RO" altLang="en-US" sz="400" b="0" i="0" u="none" strike="noStrike" kern="1200" cap="none" spc="0" normalizeH="0" baseline="0" noProof="1">
              <a:solidFill>
                <a:srgbClr val="FFFF99"/>
              </a:solidFill>
              <a:effectLst>
                <a:outerShdw blurRad="38100" dist="38100" dir="2700000">
                  <a:srgbClr val="C0C0C0"/>
                </a:outerShdw>
              </a:effectLst>
              <a:latin typeface="+mn-lt"/>
              <a:ea typeface="+mn-ea"/>
              <a:cs typeface="+mn-cs"/>
            </a:endParaRPr>
          </a:p>
          <a:p>
            <a:pPr marL="273050" marR="0" indent="-273050" algn="ctr" defTabSz="914400" rtl="0" eaLnBrk="1" fontAlgn="base" latinLnBrk="0" hangingPunct="1">
              <a:lnSpc>
                <a:spcPct val="60000"/>
              </a:lnSpc>
              <a:spcBef>
                <a:spcPts val="600"/>
              </a:spcBef>
              <a:spcAft>
                <a:spcPct val="0"/>
              </a:spcAft>
              <a:buClr>
                <a:srgbClr val="FFFF99"/>
              </a:buClr>
              <a:buSzPct val="70000"/>
              <a:buFont typeface="Wingdings 2" panose="05020102010507070707" pitchFamily="18" charset="2"/>
              <a:buNone/>
            </a:pPr>
            <a:endParaRPr kumimoji="0" lang="ro-RO" altLang="en-US" sz="9600" b="1" i="0" u="none" strike="noStrike" kern="1200" cap="none" spc="0" normalizeH="0" baseline="0" noProof="1">
              <a:solidFill>
                <a:srgbClr val="002060"/>
              </a:solidFill>
              <a:effectLst>
                <a:outerShdw blurRad="38100" dist="38100" dir="2700000">
                  <a:srgbClr val="C0C0C0"/>
                </a:outerShdw>
              </a:effectLst>
            </a:endParaRPr>
          </a:p>
          <a:p>
            <a:pPr marL="273050" marR="0" indent="-273050" algn="ctr" defTabSz="914400" rtl="0" eaLnBrk="1" fontAlgn="base" latinLnBrk="0" hangingPunct="1">
              <a:lnSpc>
                <a:spcPct val="60000"/>
              </a:lnSpc>
              <a:spcBef>
                <a:spcPts val="600"/>
              </a:spcBef>
              <a:spcAft>
                <a:spcPct val="0"/>
              </a:spcAft>
              <a:buClr>
                <a:srgbClr val="FFFF99"/>
              </a:buClr>
              <a:buSzPct val="70000"/>
              <a:buFont typeface="Wingdings 2" panose="05020102010507070707" pitchFamily="18" charset="2"/>
              <a:buNone/>
            </a:pPr>
            <a:r>
              <a:rPr lang="en-US" altLang="en-US" sz="9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Concursuri</a:t>
            </a:r>
            <a:r>
              <a:rPr kumimoji="0" lang="ro-RO" altLang="en-US" sz="9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şcolare </a:t>
            </a:r>
            <a:r>
              <a:rPr lang="ro-RO" altLang="en-US" sz="9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pentru domeniul Arte</a:t>
            </a:r>
            <a:r>
              <a:rPr lang="en-US" altLang="en-US" sz="9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kumimoji="0" lang="ro-RO" altLang="en-US" sz="9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0" marR="0" indent="0" algn="l" defTabSz="914400" rtl="0" eaLnBrk="1" fontAlgn="base" latinLnBrk="0" hangingPunct="1">
              <a:lnSpc>
                <a:spcPct val="120000"/>
              </a:lnSpc>
              <a:spcBef>
                <a:spcPts val="600"/>
              </a:spcBef>
              <a:spcAft>
                <a:spcPct val="0"/>
              </a:spcAft>
              <a:buClr>
                <a:srgbClr val="FFFF99"/>
              </a:buClr>
              <a:buSzPct val="70000"/>
              <a:buNone/>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Olimpiadele</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naţionale în anul şcolar 202</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4</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-202</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p>
          <a:p>
            <a:pPr marL="273050" marR="0" indent="-273050" algn="l" defTabSz="914400" rtl="0" eaLnBrk="1" fontAlgn="base" latinLnBrk="0" hangingPunct="1">
              <a:lnSpc>
                <a:spcPct val="120000"/>
              </a:lnSpc>
              <a:spcBef>
                <a:spcPts val="600"/>
              </a:spcBef>
              <a:spcAft>
                <a:spcPct val="0"/>
              </a:spcAft>
              <a:buClr>
                <a:srgbClr val="FFFF99"/>
              </a:buClr>
              <a:buSzPct val="70000"/>
              <a:buFont typeface="Wingdings" panose="05000000000000000000" pitchFamily="2" charset="2"/>
              <a:buChar char="Ø"/>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Olimpiad</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 </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Na</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de</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Arte vizuale, Arhitectură și Istoria Artei</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p>
          <a:p>
            <a:pPr marL="640080" marR="0" lvl="1" indent="-273050" algn="l" defTabSz="914400" rtl="0" eaLnBrk="1" fontAlgn="base" latinLnBrk="0" hangingPunct="1">
              <a:lnSpc>
                <a:spcPct val="120000"/>
              </a:lnSpc>
              <a:spcBef>
                <a:spcPct val="20000"/>
              </a:spcBef>
              <a:spcAft>
                <a:spcPct val="0"/>
              </a:spcAft>
              <a:buClr>
                <a:srgbClr val="FFFF99"/>
              </a:buClr>
              <a:buSzPct val="80000"/>
              <a:buFont typeface="Wingdings 2" panose="05020102010507070707" pitchFamily="18" charset="2"/>
              <a:buChar char=""/>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pe şcoală: februarie</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202</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endPar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640080" marR="0" lvl="1" indent="-273050" algn="l" defTabSz="914400" rtl="0" eaLnBrk="1" fontAlgn="base" latinLnBrk="0" hangingPunct="1">
              <a:lnSpc>
                <a:spcPct val="120000"/>
              </a:lnSpc>
              <a:spcBef>
                <a:spcPct val="20000"/>
              </a:spcBef>
              <a:spcAft>
                <a:spcPct val="0"/>
              </a:spcAft>
              <a:buClr>
                <a:srgbClr val="FFFF99"/>
              </a:buClr>
              <a:buSzPct val="80000"/>
              <a:buFont typeface="Wingdings 2" panose="05020102010507070707" pitchFamily="18" charset="2"/>
              <a:buChar char=""/>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na</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ţ</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ional</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aprilie</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VRANCEA</a:t>
            </a:r>
            <a:endParaRPr lang="ro-RO"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367030" marR="0" lvl="1" indent="0" algn="l" defTabSz="914400" rtl="0" eaLnBrk="1" fontAlgn="base" latinLnBrk="0" hangingPunct="1">
              <a:lnSpc>
                <a:spcPct val="120000"/>
              </a:lnSpc>
              <a:spcBef>
                <a:spcPct val="20000"/>
              </a:spcBef>
              <a:spcAft>
                <a:spcPct val="0"/>
              </a:spcAft>
              <a:buClr>
                <a:srgbClr val="FFFF99"/>
              </a:buClr>
              <a:buSzPct val="80000"/>
              <a:buNone/>
            </a:pPr>
            <a:endPar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lvl="0" eaLnBrk="1" hangingPunct="1">
              <a:lnSpc>
                <a:spcPct val="120000"/>
              </a:lnSpc>
              <a:buClr>
                <a:srgbClr val="FFFF99"/>
              </a:buClr>
              <a:buFont typeface="Wingdings" panose="05000000000000000000" pitchFamily="2" charset="2"/>
              <a:buChar char="Ø"/>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Olimpiad</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 </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Na</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de</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Arta actorului</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p>
          <a:p>
            <a:pPr lvl="1" eaLnBrk="1" hangingPunct="1">
              <a:lnSpc>
                <a:spcPct val="120000"/>
              </a:lnSpc>
              <a:buClr>
                <a:srgbClr val="FFFF99"/>
              </a:buClr>
              <a:buFont typeface="Arial" panose="020B0604020202020204" pitchFamily="34" charset="0"/>
              <a:buChar char="•"/>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pe şcoală: februarie</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202</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endPar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lvl="1" eaLnBrk="1" hangingPunct="1">
              <a:lnSpc>
                <a:spcPct val="120000"/>
              </a:lnSpc>
              <a:buClr>
                <a:srgbClr val="FFFF99"/>
              </a:buClr>
              <a:buFont typeface="Arial" panose="020B0604020202020204" pitchFamily="34" charset="0"/>
              <a:buChar char="•"/>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na</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ţ</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ional</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aprilie</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NEAM</a:t>
            </a:r>
            <a:r>
              <a:rPr lang="ro-RO"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Ț</a:t>
            </a:r>
          </a:p>
          <a:p>
            <a:pPr marL="457200" lvl="1" indent="0" eaLnBrk="1" hangingPunct="1">
              <a:lnSpc>
                <a:spcPct val="120000"/>
              </a:lnSpc>
              <a:buClr>
                <a:srgbClr val="FFFF99"/>
              </a:buClr>
              <a:buNone/>
            </a:pPr>
            <a:endPar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lvl="0" eaLnBrk="1" hangingPunct="1">
              <a:lnSpc>
                <a:spcPct val="120000"/>
              </a:lnSpc>
              <a:buClr>
                <a:srgbClr val="FFFF99"/>
              </a:buClr>
              <a:buFont typeface="Wingdings" panose="05000000000000000000" pitchFamily="2" charset="2"/>
              <a:buChar char="Ø"/>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Olimpiad</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 </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Na</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Corală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1" eaLnBrk="1" hangingPunct="1">
              <a:lnSpc>
                <a:spcPct val="120000"/>
              </a:lnSpc>
              <a:buClr>
                <a:srgbClr val="FFFF99"/>
              </a:buClr>
              <a:buFont typeface="Arial" panose="020B0604020202020204" pitchFamily="34" charset="0"/>
              <a:buChar char="•"/>
            </a:pP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locală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FEBRUARIE 2025</a:t>
            </a:r>
          </a:p>
          <a:p>
            <a:pPr lvl="1" eaLnBrk="1" hangingPunct="1">
              <a:lnSpc>
                <a:spcPct val="120000"/>
              </a:lnSpc>
              <a:buClr>
                <a:srgbClr val="FFFF99"/>
              </a:buClr>
              <a:buFont typeface="Arial" panose="020B0604020202020204" pitchFamily="34" charset="0"/>
              <a:buChar char="•"/>
            </a:pP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județenă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FEBRUARIE 2025</a:t>
            </a:r>
          </a:p>
          <a:p>
            <a:pPr lvl="1" eaLnBrk="1" hangingPunct="1">
              <a:lnSpc>
                <a:spcPct val="120000"/>
              </a:lnSpc>
              <a:buClr>
                <a:srgbClr val="FFFF99"/>
              </a:buClr>
              <a:buFont typeface="Arial" panose="020B0604020202020204" pitchFamily="34" charset="0"/>
              <a:buChar char="•"/>
            </a:pP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zonală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aprilie 2025- </a:t>
            </a:r>
            <a:r>
              <a:rPr lang="ro-RO" altLang="en-US" sz="8000" b="1" u="sng"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GALAȚI</a:t>
            </a:r>
          </a:p>
          <a:p>
            <a:pPr lvl="1" eaLnBrk="1" hangingPunct="1">
              <a:lnSpc>
                <a:spcPct val="120000"/>
              </a:lnSpc>
              <a:buClr>
                <a:srgbClr val="FFFF99"/>
              </a:buClr>
              <a:buFont typeface="Arial" panose="020B0604020202020204" pitchFamily="34" charset="0"/>
              <a:buChar char="•"/>
            </a:pP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Faza na</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mai</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202</a:t>
            </a:r>
            <a:r>
              <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r>
              <a:rPr lang="en-US"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lang="ro-RO" altLang="en-US" sz="8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35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355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355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2355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2355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3555">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2355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23555">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3555">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23555">
                                            <p:txEl>
                                              <p:pRg st="13" end="13"/>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23555">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23555">
                                            <p:txEl>
                                              <p:pRg st="15" end="1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499"/>
                                          </p:stCondLst>
                                        </p:cTn>
                                        <p:tgtEl>
                                          <p:spTgt spid="2355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3A53B3A-BE3E-47BD-A1B5-336A936B6291}"/>
              </a:ext>
            </a:extLst>
          </p:cNvPr>
          <p:cNvSpPr txBox="1"/>
          <p:nvPr/>
        </p:nvSpPr>
        <p:spPr>
          <a:xfrm>
            <a:off x="1752674" y="1219258"/>
            <a:ext cx="7772196" cy="4832092"/>
          </a:xfrm>
          <a:prstGeom prst="rect">
            <a:avLst/>
          </a:prstGeom>
          <a:noFill/>
        </p:spPr>
        <p:txBody>
          <a:bodyPr wrap="square" rtlCol="0">
            <a:spAutoFit/>
          </a:bodyPr>
          <a:lstStyle/>
          <a:p>
            <a:pPr lvl="0" eaLnBrk="1" hangingPunct="1">
              <a:lnSpc>
                <a:spcPct val="120000"/>
              </a:lnSpc>
              <a:buClr>
                <a:srgbClr val="FFFF99"/>
              </a:buClr>
              <a:buFont typeface="Wingdings" panose="05000000000000000000" pitchFamily="2" charset="2"/>
              <a:buChar char="Ø"/>
            </a:pP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Olimpiad</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Na</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de Coregrafie</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800100" lvl="1" indent="-342900" eaLnBrk="1" hangingPunct="1">
              <a:lnSpc>
                <a:spcPct val="120000"/>
              </a:lnSpc>
              <a:buClr>
                <a:srgbClr val="FFFF99"/>
              </a:buClr>
              <a:buFont typeface="Arial" panose="020B0604020202020204" pitchFamily="34" charset="0"/>
              <a:buChar char="•"/>
            </a:pP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pe școală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p>
          <a:p>
            <a:pPr marL="800100" lvl="1" indent="-342900" eaLnBrk="1" hangingPunct="1">
              <a:lnSpc>
                <a:spcPct val="120000"/>
              </a:lnSpc>
              <a:buClr>
                <a:srgbClr val="FFFF99"/>
              </a:buClr>
              <a:buFont typeface="Arial" panose="020B0604020202020204" pitchFamily="34" charset="0"/>
              <a:buChar char="•"/>
            </a:pP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na</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ţ</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ional</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mai</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p>
          <a:p>
            <a:pPr lvl="0" eaLnBrk="1" hangingPunct="1">
              <a:lnSpc>
                <a:spcPct val="120000"/>
              </a:lnSpc>
              <a:buClr>
                <a:srgbClr val="FFFF99"/>
              </a:buClr>
              <a:buFont typeface="Wingdings" panose="05000000000000000000" pitchFamily="2" charset="2"/>
              <a:buChar char="Ø"/>
            </a:pP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Olimpiad</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Na</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 de Interpretare instrumentală și studii teoretice muzicale pentru învățământul liceal</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800100" lvl="1" indent="-342900" eaLnBrk="1" hangingPunct="1">
              <a:lnSpc>
                <a:spcPct val="120000"/>
              </a:lnSpc>
              <a:buClr>
                <a:srgbClr val="FFFF99"/>
              </a:buClr>
              <a:buFont typeface="Arial" panose="020B0604020202020204" pitchFamily="34" charset="0"/>
              <a:buChar char="•"/>
            </a:pP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școală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endPar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800100" lvl="1" indent="-342900" eaLnBrk="1" hangingPunct="1">
              <a:lnSpc>
                <a:spcPct val="120000"/>
              </a:lnSpc>
              <a:buClr>
                <a:srgbClr val="FFFF99"/>
              </a:buClr>
              <a:buFont typeface="Arial" panose="020B0604020202020204" pitchFamily="34" charset="0"/>
              <a:buChar char="•"/>
            </a:pP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na</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ţ</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ional</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mai</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2000" b="1"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CONSTANȚA </a:t>
            </a:r>
            <a:endParaRPr lang="en-US" altLang="en-US" sz="2000" b="1" kern="1200" noProof="1">
              <a:solidFill>
                <a:srgbClr val="7030A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lvl="0" eaLnBrk="1" hangingPunct="1">
              <a:lnSpc>
                <a:spcPct val="120000"/>
              </a:lnSpc>
              <a:buClr>
                <a:srgbClr val="FFFF99"/>
              </a:buClr>
              <a:buFont typeface="Wingdings" panose="05000000000000000000" pitchFamily="2" charset="2"/>
              <a:buChar char="Ø"/>
            </a:pP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Olimpiad</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Na</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ă de Interpretare instrumentală pentru învățământul gimnazial</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endParaRPr lang="ro-RO" altLang="en-US" sz="2000" b="1" kern="120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800100" lvl="1" indent="-342900" eaLnBrk="1" hangingPunct="1">
              <a:lnSpc>
                <a:spcPct val="120000"/>
              </a:lnSpc>
              <a:buClr>
                <a:srgbClr val="FFFF99"/>
              </a:buClr>
              <a:buFont typeface="Arial" panose="020B0604020202020204" pitchFamily="34" charset="0"/>
              <a:buChar char="•"/>
            </a:pP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școală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p>
          <a:p>
            <a:pPr marL="800100" lvl="1" indent="-342900" eaLnBrk="1" hangingPunct="1">
              <a:lnSpc>
                <a:spcPct val="120000"/>
              </a:lnSpc>
              <a:buClr>
                <a:srgbClr val="FFFF99"/>
              </a:buClr>
              <a:buFont typeface="Arial" panose="020B0604020202020204" pitchFamily="34" charset="0"/>
              <a:buChar char="•"/>
            </a:pP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interjudețeană (zonală)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endPar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800100" lvl="1" indent="-342900" eaLnBrk="1" hangingPunct="1">
              <a:lnSpc>
                <a:spcPct val="120000"/>
              </a:lnSpc>
              <a:buClr>
                <a:srgbClr val="FFFF99"/>
              </a:buClr>
              <a:buFont typeface="Arial" panose="020B0604020202020204" pitchFamily="34" charset="0"/>
              <a:buChar char="•"/>
            </a:pP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Faza na</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ţ</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ional</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ă</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mai</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202</a:t>
            </a:r>
            <a:r>
              <a:rPr lang="ro-RO"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5</a:t>
            </a:r>
            <a:r>
              <a:rPr lang="en-US" altLang="en-US" sz="2000" b="1" kern="120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lang="ro-RO" altLang="en-US" sz="2000" b="1"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ro-RO" altLang="en-US" sz="2000" b="1" u="sng" noProof="1">
                <a:solidFill>
                  <a:srgbClr val="7030A0"/>
                </a:solidFill>
                <a:effectLst>
                  <a:outerShdw blurRad="38100" dist="38100" dir="2700000">
                    <a:srgbClr val="C0C0C0"/>
                  </a:outerShdw>
                </a:effectLst>
                <a:latin typeface="Times New Roman" panose="02020603050405020304" pitchFamily="18" charset="0"/>
                <a:cs typeface="Times New Roman" panose="02020603050405020304" pitchFamily="18" charset="0"/>
              </a:rPr>
              <a:t>IAȘI</a:t>
            </a:r>
            <a:endParaRPr kumimoji="0" lang="ro-RO" altLang="en-US" sz="2000" b="1" i="0" u="sng" kern="1200" cap="none" spc="0" normalizeH="0" baseline="0" noProof="1">
              <a:solidFill>
                <a:srgbClr val="7030A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2367877631"/>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89"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24</a:t>
            </a:fld>
            <a:endParaRPr lang="en-US" altLang="en-US" sz="1400" b="1" dirty="0">
              <a:solidFill>
                <a:srgbClr val="FFFFFF"/>
              </a:solidFill>
              <a:latin typeface="Arial Black" panose="020B0A04020102020204" pitchFamily="34" charset="0"/>
            </a:endParaRPr>
          </a:p>
        </p:txBody>
      </p:sp>
      <p:sp>
        <p:nvSpPr>
          <p:cNvPr id="384003" name="Rectangle 3"/>
          <p:cNvSpPr>
            <a:spLocks noGrp="1" noChangeArrowheads="1"/>
          </p:cNvSpPr>
          <p:nvPr>
            <p:ph type="body" idx="4294967295"/>
          </p:nvPr>
        </p:nvSpPr>
        <p:spPr>
          <a:xfrm>
            <a:off x="1828872" y="990600"/>
            <a:ext cx="7315128" cy="5410200"/>
          </a:xfrm>
        </p:spPr>
        <p:txBody>
          <a:bodyPr vert="horz" wrap="square" lIns="91440" tIns="45720" rIns="91440" bIns="45720" numCol="1" anchor="t" anchorCtr="0" compatLnSpc="1"/>
          <a:lstStyle/>
          <a:p>
            <a:pPr marL="0" marR="0" indent="0" algn="l" defTabSz="914400" rtl="0" eaLnBrk="1" fontAlgn="base" latinLnBrk="0" hangingPunct="1">
              <a:lnSpc>
                <a:spcPct val="80000"/>
              </a:lnSpc>
              <a:spcBef>
                <a:spcPts val="600"/>
              </a:spcBef>
              <a:spcAft>
                <a:spcPct val="0"/>
              </a:spcAft>
              <a:buClr>
                <a:srgbClr val="FFFF99"/>
              </a:buClr>
              <a:buSzPct val="70000"/>
              <a:buNone/>
            </a:pPr>
            <a:endParaRPr kumimoji="0" lang="ro-RO" altLang="en-US" sz="2000" b="1" i="0" u="sng" strike="noStrike" kern="1200" cap="none" spc="0" normalizeH="0" baseline="0" noProof="1">
              <a:solidFill>
                <a:srgbClr val="FF0000"/>
              </a:solidFill>
              <a:effectLst>
                <a:outerShdw blurRad="38100" dist="38100" dir="2700000">
                  <a:srgbClr val="C0C0C0"/>
                </a:outerShdw>
              </a:effectLst>
              <a:latin typeface="+mn-lt"/>
              <a:ea typeface="+mn-ea"/>
              <a:cs typeface="+mn-cs"/>
            </a:endParaRPr>
          </a:p>
          <a:p>
            <a:pPr marL="273050" marR="0" indent="-273050" algn="l" defTabSz="914400" rtl="0" eaLnBrk="1" fontAlgn="base" latinLnBrk="0" hangingPunct="1">
              <a:lnSpc>
                <a:spcPct val="80000"/>
              </a:lnSpc>
              <a:spcBef>
                <a:spcPts val="600"/>
              </a:spcBef>
              <a:spcAft>
                <a:spcPct val="0"/>
              </a:spcAft>
              <a:buClr>
                <a:srgbClr val="FFFF99"/>
              </a:buClr>
              <a:buSzPct val="70000"/>
              <a:buFont typeface="Wingdings" panose="05000000000000000000" pitchFamily="2" charset="2"/>
              <a:buChar char="Ø"/>
            </a:pPr>
            <a:endParaRPr kumimoji="0" lang="ro-RO" altLang="en-US" sz="2000" b="1" i="0" u="sng"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l" defTabSz="914400" rtl="0" eaLnBrk="1" fontAlgn="base" latinLnBrk="0" hangingPunct="1">
              <a:spcBef>
                <a:spcPts val="600"/>
              </a:spcBef>
              <a:spcAft>
                <a:spcPct val="0"/>
              </a:spcAft>
              <a:buClr>
                <a:srgbClr val="FFFF99"/>
              </a:buClr>
              <a:buSzPct val="70000"/>
              <a:buFont typeface="Wingdings" panose="05000000000000000000" pitchFamily="2" charset="2"/>
              <a:buChar char="Ø"/>
            </a:pPr>
            <a:r>
              <a:rPr kumimoji="0" lang="ro-RO" altLang="en-US" sz="2400" b="1" i="0" u="sng"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Concursurile naţionale în anul şcolar 202</a:t>
            </a:r>
            <a:r>
              <a:rPr lang="en-US" altLang="en-US" sz="2400" b="1" u="sng"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4</a:t>
            </a:r>
            <a:r>
              <a:rPr kumimoji="0" lang="ro-RO" altLang="en-US" sz="2400" b="1" i="0" u="sng"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-202</a:t>
            </a:r>
            <a:r>
              <a:rPr lang="en-US" altLang="en-US" sz="2400" b="1" u="sng"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r>
              <a:rPr kumimoji="0" lang="ro-RO" altLang="en-US" sz="2400" b="1" i="0" u="sng"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2400" b="1" u="sng"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pentru domeniul arte</a:t>
            </a:r>
            <a:r>
              <a:rPr kumimoji="0" lang="ro-RO" altLang="en-US" sz="2400" b="1" i="0" u="sng"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p>
          <a:p>
            <a:pPr marL="367030" marR="0" lvl="1" indent="0" algn="l" defTabSz="914400" rtl="0" eaLnBrk="1" fontAlgn="base" latinLnBrk="0" hangingPunct="1">
              <a:spcBef>
                <a:spcPct val="20000"/>
              </a:spcBef>
              <a:spcAft>
                <a:spcPct val="0"/>
              </a:spcAft>
              <a:buClr>
                <a:srgbClr val="FFFF99"/>
              </a:buClr>
              <a:buSzPct val="80000"/>
              <a:buNone/>
            </a:pPr>
            <a:endParaRPr kumimoji="0" lang="en-US" altLang="en-US" sz="2400" b="1" i="0" u="none" strike="sngStrike" kern="1200" cap="none" spc="0" normalizeH="0" baseline="0" noProof="1">
              <a:solidFill>
                <a:srgbClr val="002060"/>
              </a:solidFill>
              <a:latin typeface="Times New Roman" panose="02020603050405020304" pitchFamily="18" charset="0"/>
              <a:cs typeface="Times New Roman" panose="02020603050405020304" pitchFamily="18" charset="0"/>
            </a:endParaRPr>
          </a:p>
          <a:p>
            <a:pPr eaLnBrk="1" hangingPunct="1">
              <a:buClr>
                <a:srgbClr val="FFFF99"/>
              </a:buClr>
              <a:buNone/>
            </a:pPr>
            <a:r>
              <a:rPr lang="en-US" sz="2400" dirty="0">
                <a:solidFill>
                  <a:srgbClr val="002060"/>
                </a:solidFill>
                <a:latin typeface="Times New Roman" panose="02020603050405020304" pitchFamily="18" charset="0"/>
                <a:cs typeface="Times New Roman" panose="02020603050405020304" pitchFamily="18" charset="0"/>
              </a:rPr>
              <a:t>     </a:t>
            </a:r>
            <a:r>
              <a:rPr lang="ro-RO" sz="2400" b="1" dirty="0">
                <a:solidFill>
                  <a:srgbClr val="002060"/>
                </a:solidFill>
                <a:latin typeface="Times New Roman" panose="02020603050405020304" pitchFamily="18" charset="0"/>
                <a:cs typeface="Times New Roman" panose="02020603050405020304" pitchFamily="18" charset="0"/>
              </a:rPr>
              <a:t>Exemplu: </a:t>
            </a:r>
            <a:r>
              <a:rPr lang="en-US" sz="2400" b="1" dirty="0" err="1">
                <a:solidFill>
                  <a:srgbClr val="002060"/>
                </a:solidFill>
                <a:latin typeface="Times New Roman" panose="02020603050405020304" pitchFamily="18" charset="0"/>
                <a:cs typeface="Times New Roman" panose="02020603050405020304" pitchFamily="18" charset="0"/>
              </a:rPr>
              <a:t>Concursul</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național</a:t>
            </a:r>
            <a:r>
              <a:rPr lang="en-US" sz="2400" b="1" dirty="0">
                <a:solidFill>
                  <a:srgbClr val="002060"/>
                </a:solidFill>
                <a:latin typeface="Times New Roman" panose="02020603050405020304" pitchFamily="18" charset="0"/>
                <a:cs typeface="Times New Roman" panose="02020603050405020304" pitchFamily="18" charset="0"/>
              </a:rPr>
              <a:t> de </a:t>
            </a:r>
            <a:r>
              <a:rPr lang="en-US" sz="2400" b="1" dirty="0" err="1">
                <a:solidFill>
                  <a:srgbClr val="002060"/>
                </a:solidFill>
                <a:latin typeface="Times New Roman" panose="02020603050405020304" pitchFamily="18" charset="0"/>
                <a:cs typeface="Times New Roman" panose="02020603050405020304" pitchFamily="18" charset="0"/>
              </a:rPr>
              <a:t>interpretare</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muzicală</a:t>
            </a:r>
            <a:r>
              <a:rPr lang="en-US" sz="2400" b="1" dirty="0">
                <a:solidFill>
                  <a:srgbClr val="002060"/>
                </a:solidFill>
                <a:latin typeface="Times New Roman" panose="02020603050405020304" pitchFamily="18" charset="0"/>
                <a:cs typeface="Times New Roman" panose="02020603050405020304" pitchFamily="18" charset="0"/>
              </a:rPr>
              <a:t> „Lira de aur”</a:t>
            </a:r>
            <a:endParaRPr lang="ro-RO" sz="2400" b="1" dirty="0">
              <a:solidFill>
                <a:srgbClr val="002060"/>
              </a:solidFill>
              <a:latin typeface="Times New Roman" panose="02020603050405020304" pitchFamily="18" charset="0"/>
              <a:cs typeface="Times New Roman" panose="02020603050405020304" pitchFamily="18" charset="0"/>
            </a:endParaRPr>
          </a:p>
          <a:p>
            <a:pPr marL="640080" lvl="1" indent="-273050" eaLnBrk="1" hangingPunct="1">
              <a:buClr>
                <a:srgbClr val="FFFF99"/>
              </a:buClr>
              <a:buSzPct val="80000"/>
              <a:buFont typeface="Wingdings 2" panose="05020102010507070707" pitchFamily="18" charset="2"/>
              <a:buChar char=""/>
              <a:defRPr/>
            </a:pP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Faza </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jude</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ean</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ă/municipiului Bucureşti</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perioada</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ianuarie-martie 202</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endPar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640080" lvl="1" indent="-273050" eaLnBrk="1" hangingPunct="1">
              <a:buClr>
                <a:srgbClr val="FFFF99"/>
              </a:buClr>
              <a:buSzPct val="80000"/>
              <a:buFont typeface="Wingdings 2" panose="05020102010507070707" pitchFamily="18" charset="2"/>
              <a:buChar char=""/>
              <a:defRPr/>
            </a:pP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Faza na</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ţ</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ional</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ă</a:t>
            </a:r>
            <a:r>
              <a:rPr lang="en-US"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a:t>
            </a:r>
            <a:r>
              <a:rPr lang="ro-RO" altLang="en-US" sz="2400" b="1" kern="12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US" altLang="en-US" sz="24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iunie</a:t>
            </a:r>
            <a:r>
              <a:rPr lang="ro-RO" altLang="en-US" sz="2400" b="1" kern="1200" dirty="0">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 2025, BUCUREȘTI</a:t>
            </a:r>
          </a:p>
          <a:p>
            <a:pPr eaLnBrk="1" hangingPunct="1">
              <a:lnSpc>
                <a:spcPct val="80000"/>
              </a:lnSpc>
              <a:buClr>
                <a:srgbClr val="FFFF99"/>
              </a:buClr>
              <a:buNone/>
            </a:pPr>
            <a:endParaRPr lang="en-US" sz="2000" dirty="0">
              <a:solidFill>
                <a:schemeClr val="tx2"/>
              </a:solidFill>
            </a:endParaRPr>
          </a:p>
          <a:p>
            <a:pPr eaLnBrk="1" hangingPunct="1">
              <a:lnSpc>
                <a:spcPct val="80000"/>
              </a:lnSpc>
              <a:buClr>
                <a:srgbClr val="FFFF99"/>
              </a:buClr>
              <a:buNone/>
            </a:pPr>
            <a:endParaRPr lang="en-US" sz="2000" dirty="0"/>
          </a:p>
          <a:p>
            <a:pPr eaLnBrk="1" hangingPunct="1">
              <a:lnSpc>
                <a:spcPct val="80000"/>
              </a:lnSpc>
              <a:buClr>
                <a:srgbClr val="FFFF99"/>
              </a:buClr>
              <a:buNone/>
            </a:pPr>
            <a:endParaRPr lang="en-US" sz="2000" dirty="0"/>
          </a:p>
          <a:p>
            <a:pPr eaLnBrk="1" hangingPunct="1">
              <a:lnSpc>
                <a:spcPct val="80000"/>
              </a:lnSpc>
              <a:buClr>
                <a:srgbClr val="FFFF99"/>
              </a:buClr>
              <a:buNone/>
            </a:pPr>
            <a:endParaRPr lang="en-US" sz="2000" dirty="0"/>
          </a:p>
          <a:p>
            <a:pPr eaLnBrk="1" hangingPunct="1">
              <a:lnSpc>
                <a:spcPct val="80000"/>
              </a:lnSpc>
              <a:buClr>
                <a:srgbClr val="FFFF99"/>
              </a:buClr>
              <a:buNone/>
            </a:pPr>
            <a:endParaRPr kumimoji="0" lang="en-US" altLang="en-US" sz="2000" b="1" i="0" u="none" strike="noStrike" kern="1200" cap="none" spc="0" normalizeH="0" baseline="0" noProof="1">
              <a:solidFill>
                <a:srgbClr val="FFFF99"/>
              </a:solidFill>
              <a:effectLst>
                <a:outerShdw blurRad="38100" dist="38100" dir="2700000">
                  <a:srgbClr val="C0C0C0"/>
                </a:outerShdw>
              </a:effectLst>
              <a:latin typeface="+mn-lt"/>
              <a:ea typeface="+mn-ea"/>
              <a:cs typeface="+mn-cs"/>
            </a:endParaRPr>
          </a:p>
          <a:p>
            <a:pPr eaLnBrk="1" hangingPunct="1">
              <a:lnSpc>
                <a:spcPct val="80000"/>
              </a:lnSpc>
              <a:buClr>
                <a:srgbClr val="FFFF99"/>
              </a:buClr>
              <a:buNone/>
            </a:pPr>
            <a:endParaRPr lang="en-US" altLang="en-US" sz="2000" b="1" noProof="1">
              <a:solidFill>
                <a:srgbClr val="FFFF99"/>
              </a:solidFill>
              <a:effectLst>
                <a:outerShdw blurRad="38100" dist="38100" dir="2700000">
                  <a:srgbClr val="C0C0C0"/>
                </a:outerShdw>
              </a:effectLst>
            </a:endParaRPr>
          </a:p>
          <a:p>
            <a:pPr eaLnBrk="1" hangingPunct="1">
              <a:lnSpc>
                <a:spcPct val="80000"/>
              </a:lnSpc>
              <a:buClr>
                <a:srgbClr val="FFFF99"/>
              </a:buClr>
              <a:buNone/>
            </a:pPr>
            <a:endParaRPr kumimoji="0" lang="en-US" altLang="en-US" sz="2000" b="1" i="0" u="none" strike="noStrike" kern="1200" cap="none" spc="0" normalizeH="0" baseline="0" noProof="1">
              <a:solidFill>
                <a:srgbClr val="FFFF99"/>
              </a:solidFill>
              <a:effectLst>
                <a:outerShdw blurRad="38100" dist="38100" dir="2700000">
                  <a:srgbClr val="C0C0C0"/>
                </a:outerShdw>
              </a:effectLst>
              <a:latin typeface="+mn-lt"/>
              <a:ea typeface="+mn-ea"/>
              <a:cs typeface="+mn-cs"/>
            </a:endParaRPr>
          </a:p>
          <a:p>
            <a:pPr marL="273050" marR="0" indent="-273050" algn="l" defTabSz="914400" rtl="0" eaLnBrk="1" fontAlgn="base" latinLnBrk="0" hangingPunct="1">
              <a:lnSpc>
                <a:spcPct val="80000"/>
              </a:lnSpc>
              <a:spcBef>
                <a:spcPts val="600"/>
              </a:spcBef>
              <a:spcAft>
                <a:spcPct val="0"/>
              </a:spcAft>
              <a:buClr>
                <a:schemeClr val="accent1"/>
              </a:buClr>
              <a:buSzPct val="70000"/>
              <a:buFont typeface="Wingdings" panose="05000000000000000000" pitchFamily="2" charset="2"/>
              <a:buChar char=""/>
            </a:pPr>
            <a:endParaRPr kumimoji="0" lang="en-US" altLang="en-US" sz="2000" b="0" i="0" u="none" strike="noStrike" kern="1200" cap="none" spc="0" normalizeH="0" baseline="0" noProof="1">
              <a:solidFill>
                <a:schemeClr val="tx1"/>
              </a:solidFill>
              <a:effectLst>
                <a:outerShdw blurRad="38100" dist="38100" dir="2700000">
                  <a:srgbClr val="C0C0C0"/>
                </a:outerShdw>
              </a:effectLst>
              <a:latin typeface="+mn-lt"/>
              <a:ea typeface="+mn-ea"/>
              <a:cs typeface="+mn-cs"/>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40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400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25</a:t>
            </a:fld>
            <a:endParaRPr lang="en-US" altLang="en-US" sz="1400" b="1" dirty="0">
              <a:solidFill>
                <a:srgbClr val="FFFFFF"/>
              </a:solidFill>
              <a:latin typeface="Arial Black" panose="020B0A04020102020204" pitchFamily="34" charset="0"/>
            </a:endParaRPr>
          </a:p>
        </p:txBody>
      </p:sp>
      <p:sp>
        <p:nvSpPr>
          <p:cNvPr id="41986" name="Dreptunghi 2"/>
          <p:cNvSpPr/>
          <p:nvPr/>
        </p:nvSpPr>
        <p:spPr>
          <a:xfrm>
            <a:off x="1488927" y="1612900"/>
            <a:ext cx="7620000" cy="3632200"/>
          </a:xfrm>
          <a:prstGeom prst="rect">
            <a:avLst/>
          </a:prstGeom>
          <a:noFill/>
          <a:ln w="9525">
            <a:noFill/>
          </a:ln>
        </p:spPr>
        <p:txBody>
          <a:bodyPr anchor="t" anchorCtr="0">
            <a:spAutoFit/>
          </a:bodyPr>
          <a:lstStyle/>
          <a:p>
            <a:pPr algn="ctr"/>
            <a:endParaRPr lang="ro-RO" altLang="en-US" b="1" dirty="0">
              <a:solidFill>
                <a:srgbClr val="002060"/>
              </a:solidFill>
              <a:latin typeface="Arial Black" panose="020B0A04020102020204" pitchFamily="34" charset="0"/>
            </a:endParaRPr>
          </a:p>
          <a:p>
            <a:pPr algn="ctr"/>
            <a:endParaRPr lang="ro-RO" altLang="en-US" b="1" dirty="0">
              <a:solidFill>
                <a:srgbClr val="002060"/>
              </a:solidFill>
              <a:latin typeface="Arial Black" panose="020B0A04020102020204" pitchFamily="34" charset="0"/>
            </a:endParaRPr>
          </a:p>
          <a:p>
            <a:pPr algn="ctr"/>
            <a:endParaRPr lang="ro-RO" altLang="en-US" b="1" dirty="0">
              <a:solidFill>
                <a:srgbClr val="002060"/>
              </a:solidFill>
              <a:latin typeface="Arial Black" panose="020B0A04020102020204" pitchFamily="34" charset="0"/>
            </a:endParaRPr>
          </a:p>
          <a:p>
            <a:pPr algn="ctr"/>
            <a:endParaRPr lang="ro-RO" altLang="en-US" b="1" dirty="0">
              <a:solidFill>
                <a:srgbClr val="002060"/>
              </a:solidFill>
              <a:latin typeface="Arial Black" panose="020B0A04020102020204" pitchFamily="34" charset="0"/>
            </a:endParaRPr>
          </a:p>
          <a:p>
            <a:pPr algn="ctr"/>
            <a:endParaRPr lang="ro-RO" altLang="en-US" b="1" dirty="0">
              <a:solidFill>
                <a:srgbClr val="002060"/>
              </a:solidFill>
              <a:latin typeface="Arial Black" panose="020B0A04020102020204" pitchFamily="34" charset="0"/>
            </a:endParaRPr>
          </a:p>
          <a:p>
            <a:pPr algn="ctr"/>
            <a:r>
              <a:rPr lang="en-US" altLang="en-US" sz="2800" b="1" dirty="0">
                <a:solidFill>
                  <a:srgbClr val="002060"/>
                </a:solidFill>
                <a:latin typeface="Times New Roman" panose="02020603050405020304" pitchFamily="18" charset="0"/>
              </a:rPr>
              <a:t>Programe/proiecte naţionale şi internaţionale aflate in implementare la nivel naţional/regional/judeţean diseminarea exemplelor de bună practica</a:t>
            </a:r>
            <a:endParaRPr lang="ro-RO" altLang="en-US" sz="2800" b="1" dirty="0">
              <a:solidFill>
                <a:srgbClr val="002060"/>
              </a:solidFill>
              <a:latin typeface="Times New Roman" panose="02020603050405020304" pitchFamily="18" charset="0"/>
            </a:endParaRPr>
          </a:p>
          <a:p>
            <a:pPr algn="ctr"/>
            <a:r>
              <a:rPr lang="en-US" altLang="en-US" sz="2800" b="1" dirty="0">
                <a:solidFill>
                  <a:srgbClr val="002060"/>
                </a:solidFill>
                <a:latin typeface="Times New Roman" panose="02020603050405020304" pitchFamily="18" charset="0"/>
              </a:rPr>
              <a:t> Diverse</a:t>
            </a:r>
            <a:endParaRPr lang="en-US" altLang="en-US" sz="2800" b="1" dirty="0">
              <a:solidFill>
                <a:srgbClr val="002060"/>
              </a:solidFill>
              <a:latin typeface="Times New Roman" panose="02020603050405020304" pitchFamily="18" charset="0"/>
              <a:ea typeface="Times New Roman" panose="02020603050405020304" pitchFamily="18" charset="0"/>
            </a:endParaRP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26</a:t>
            </a:fld>
            <a:endParaRPr lang="en-US" altLang="en-US" sz="1400" b="1" dirty="0">
              <a:solidFill>
                <a:srgbClr val="FFFFFF"/>
              </a:solidFill>
              <a:latin typeface="Arial Black" panose="020B0A04020102020204" pitchFamily="34" charset="0"/>
            </a:endParaRPr>
          </a:p>
        </p:txBody>
      </p:sp>
      <p:sp>
        <p:nvSpPr>
          <p:cNvPr id="223235" name="Rectangle 3"/>
          <p:cNvSpPr>
            <a:spLocks noGrp="1" noChangeArrowheads="1"/>
          </p:cNvSpPr>
          <p:nvPr>
            <p:ph type="body" idx="4294967295"/>
          </p:nvPr>
        </p:nvSpPr>
        <p:spPr>
          <a:xfrm>
            <a:off x="685902" y="1002409"/>
            <a:ext cx="8000898" cy="2438336"/>
          </a:xfrm>
        </p:spPr>
        <p:txBody>
          <a:bodyPr vert="horz" wrap="square" lIns="91440" tIns="45720" rIns="91440" bIns="45720" numCol="1" anchor="t" anchorCtr="0" compatLnSpc="1">
            <a:scene3d>
              <a:camera prst="orthographicFront"/>
              <a:lightRig rig="threePt" dir="t"/>
            </a:scene3d>
          </a:bodyPr>
          <a:lstStyle/>
          <a:p>
            <a:pPr marL="273050" marR="0" indent="-273050" algn="ctr" defTabSz="914400" rtl="0" eaLnBrk="1" fontAlgn="base" latinLnBrk="0" hangingPunct="1">
              <a:lnSpc>
                <a:spcPct val="100000"/>
              </a:lnSpc>
              <a:spcBef>
                <a:spcPts val="600"/>
              </a:spcBef>
              <a:spcAft>
                <a:spcPct val="0"/>
              </a:spcAft>
              <a:buClr>
                <a:srgbClr val="9BBB59"/>
              </a:buClr>
              <a:buSzPct val="70000"/>
              <a:buFont typeface="Wingdings" panose="05000000000000000000" pitchFamily="2" charset="2"/>
              <a:buNone/>
            </a:pPr>
            <a:endParaRPr kumimoji="0" lang="ro-RO" altLang="x-none" sz="2400" b="0" i="0" u="none" strike="noStrike" kern="1200" cap="none" spc="0" normalizeH="0" baseline="0" noProof="1">
              <a:solidFill>
                <a:schemeClr val="accent4"/>
              </a:solidFill>
              <a:effectLst>
                <a:outerShdw blurRad="38100" dist="38100" dir="2700000">
                  <a:srgbClr val="C0C0C0"/>
                </a:outerShdw>
              </a:effectLst>
              <a:latin typeface="+mn-lt"/>
              <a:ea typeface="+mn-ea"/>
              <a:cs typeface="+mn-cs"/>
            </a:endParaRPr>
          </a:p>
          <a:p>
            <a:pPr marL="273050" marR="0" indent="-273050" algn="r" defTabSz="914400" rtl="0" eaLnBrk="1" fontAlgn="base" latinLnBrk="0" hangingPunct="1">
              <a:lnSpc>
                <a:spcPct val="100000"/>
              </a:lnSpc>
              <a:spcBef>
                <a:spcPts val="600"/>
              </a:spcBef>
              <a:spcAft>
                <a:spcPct val="0"/>
              </a:spcAft>
              <a:buClr>
                <a:srgbClr val="9BBB59"/>
              </a:buClr>
              <a:buSzPct val="70000"/>
              <a:buFont typeface="Wingdings" panose="05000000000000000000" pitchFamily="2" charset="2"/>
              <a:buNone/>
            </a:pPr>
            <a:r>
              <a:rPr kumimoji="0" lang="ro-RO" altLang="x-none" sz="6000" b="1" i="0" u="none" strike="noStrike" kern="1200" cap="none" spc="0" normalizeH="0" baseline="0" noProof="1">
                <a:solidFill>
                  <a:srgbClr val="C00000"/>
                </a:soli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SUCCES ÎN NOUL AN ȘCOLAR</a:t>
            </a:r>
            <a:r>
              <a:rPr lang="ro-RO" altLang="x-none" sz="6000" b="1" kern="1200" noProof="1">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kumimoji="0" lang="ro-RO" altLang="x-none" sz="6000" b="1" i="0" u="none" strike="noStrike" kern="1200" cap="none" spc="0" normalizeH="0" baseline="0" noProof="1">
                <a:solidFill>
                  <a:srgbClr val="00B0F0"/>
                </a:solidFill>
                <a:latin typeface="Times New Roman" panose="02020603050405020304" pitchFamily="18" charset="0"/>
                <a:ea typeface="+mn-ea"/>
                <a:cs typeface="Times New Roman" panose="02020603050405020304" pitchFamily="18" charset="0"/>
              </a:rPr>
              <a:t>	</a:t>
            </a:r>
            <a:r>
              <a:rPr kumimoji="0" lang="ro-RO" altLang="x-none" sz="6000" b="1" i="0" u="none" strike="noStrike" kern="1200" cap="none" spc="0" normalizeH="0" baseline="0" noProof="1">
                <a:solidFill>
                  <a:srgbClr val="00B0F0"/>
                </a:solidFill>
                <a:effectLst>
                  <a:innerShdw blurRad="63500" dist="50800" dir="13500000">
                    <a:srgbClr val="000000">
                      <a:alpha val="50000"/>
                    </a:srgbClr>
                  </a:innerShdw>
                </a:effectLst>
                <a:latin typeface="Times New Roman" panose="02020603050405020304" pitchFamily="18" charset="0"/>
                <a:ea typeface="+mn-ea"/>
                <a:cs typeface="Times New Roman" panose="02020603050405020304" pitchFamily="18" charset="0"/>
              </a:rPr>
              <a:t>	</a:t>
            </a:r>
            <a:r>
              <a:rPr kumimoji="0" lang="ro-RO" altLang="x-none" sz="5400" b="1" i="0" u="none" strike="noStrike" kern="1200" cap="none" spc="0" normalizeH="0" baseline="0" noProof="1">
                <a:gradFill>
                  <a:gsLst>
                    <a:gs pos="0">
                      <a:srgbClr val="14CD68"/>
                    </a:gs>
                    <a:gs pos="100000">
                      <a:srgbClr val="0B6E38"/>
                    </a:gs>
                  </a:gsLst>
                  <a:lin scaled="0"/>
                </a:gradFill>
                <a:effectLst>
                  <a:innerShdw blurRad="63500" dist="50800" dir="13500000">
                    <a:srgbClr val="000000">
                      <a:alpha val="50000"/>
                    </a:srgbClr>
                  </a:innerShdw>
                </a:effectLst>
                <a:latin typeface="Nueva Std Cond" pitchFamily="34" charset="0"/>
                <a:ea typeface="+mn-ea"/>
                <a:cs typeface="+mn-cs"/>
              </a:rPr>
              <a:t>	</a:t>
            </a:r>
          </a:p>
        </p:txBody>
      </p:sp>
      <p:pic>
        <p:nvPicPr>
          <p:cNvPr id="1028" name="Picture 4" descr="Hillsboro Art Walk | City of Hillsboro, OR">
            <a:extLst>
              <a:ext uri="{FF2B5EF4-FFF2-40B4-BE49-F238E27FC236}">
                <a16:creationId xmlns:a16="http://schemas.microsoft.com/office/drawing/2014/main" id="{48D326BD-4A63-4DE6-BD1D-47DD733BF8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0291" y="3330575"/>
            <a:ext cx="5772150" cy="3390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232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1676476" y="1143060"/>
            <a:ext cx="6781800" cy="960438"/>
          </a:xfrm>
        </p:spPr>
        <p:txBody>
          <a:bodyPr vert="horz" anchor="b">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en-US" sz="4200" b="0" i="0" u="none" strike="noStrike" kern="1200" cap="small" spc="0" normalizeH="0" baseline="0" noProof="0" dirty="0" err="1">
                <a:ln>
                  <a:noFill/>
                </a:ln>
                <a:solidFill>
                  <a:srgbClr val="002060"/>
                </a:solidFill>
                <a:effectLst>
                  <a:outerShdw blurRad="38100" dist="38100" dir="2700000" algn="tl">
                    <a:srgbClr val="000000"/>
                  </a:outerShdw>
                </a:effectLst>
                <a:uLnTx/>
                <a:uFillTx/>
                <a:latin typeface="Times New Roman" panose="02020603050405020304" pitchFamily="18" charset="0"/>
                <a:cs typeface="Times New Roman" panose="02020603050405020304" pitchFamily="18" charset="0"/>
              </a:rPr>
              <a:t>Prezentare</a:t>
            </a:r>
            <a:r>
              <a:rPr kumimoji="0" lang="en-US" sz="4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cs typeface="Times New Roman" panose="02020603050405020304" pitchFamily="18" charset="0"/>
              </a:rPr>
              <a:t> General</a:t>
            </a:r>
            <a:r>
              <a:rPr kumimoji="0" lang="ro-RO" sz="4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cs typeface="Times New Roman" panose="02020603050405020304" pitchFamily="18" charset="0"/>
              </a:rPr>
              <a:t>ă</a:t>
            </a:r>
            <a:br>
              <a:rPr kumimoji="0" lang="en-US" sz="4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cs typeface="Times New Roman" panose="02020603050405020304" pitchFamily="18" charset="0"/>
              </a:rPr>
            </a:br>
            <a:endParaRPr kumimoji="0" lang="en-US" sz="4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Times New Roman" panose="02020603050405020304" pitchFamily="18" charset="0"/>
              <a:cs typeface="Times New Roman" panose="02020603050405020304" pitchFamily="18" charset="0"/>
            </a:endParaRPr>
          </a:p>
        </p:txBody>
      </p:sp>
      <p:sp>
        <p:nvSpPr>
          <p:cNvPr id="16386" name="Rectangle 3"/>
          <p:cNvSpPr>
            <a:spLocks noGrp="1"/>
          </p:cNvSpPr>
          <p:nvPr>
            <p:ph idx="1"/>
          </p:nvPr>
        </p:nvSpPr>
        <p:spPr>
          <a:xfrm>
            <a:off x="1065499" y="1682750"/>
            <a:ext cx="7638964" cy="4800600"/>
          </a:xfrm>
        </p:spPr>
        <p:txBody>
          <a:bodyPr vert="horz" wrap="square" lIns="91440" tIns="45720" rIns="91440" bIns="45720" anchor="t" anchorCtr="0"/>
          <a:lstStyle/>
          <a:p>
            <a:pPr eaLnBrk="1" hangingPunct="1">
              <a:lnSpc>
                <a:spcPct val="90000"/>
              </a:lnSpc>
              <a:buClr>
                <a:schemeClr val="accent1"/>
              </a:buClr>
              <a:buSzPct val="70000"/>
              <a:buFont typeface="Wingdings" panose="05000000000000000000" pitchFamily="2" charset="2"/>
            </a:pPr>
            <a:r>
              <a:rPr lang="it-IT" altLang="en-US" sz="3200" b="1" dirty="0">
                <a:solidFill>
                  <a:srgbClr val="002060"/>
                </a:solidFill>
                <a:latin typeface="Times New Roman" panose="02020603050405020304" pitchFamily="18" charset="0"/>
              </a:rPr>
              <a:t>DOMENIUL ARTE </a:t>
            </a:r>
          </a:p>
          <a:p>
            <a:pPr eaLnBrk="1" hangingPunct="1">
              <a:lnSpc>
                <a:spcPct val="90000"/>
              </a:lnSpc>
              <a:buClr>
                <a:schemeClr val="accent1"/>
              </a:buClr>
              <a:buSzPct val="70000"/>
              <a:buFont typeface="Wingdings" panose="05000000000000000000" pitchFamily="2" charset="2"/>
              <a:buChar char="Ø"/>
            </a:pPr>
            <a:r>
              <a:rPr lang="it-IT" altLang="en-US" sz="3200" b="1" u="sng" dirty="0">
                <a:solidFill>
                  <a:srgbClr val="002060"/>
                </a:solidFill>
                <a:latin typeface="Times New Roman" panose="02020603050405020304" pitchFamily="18" charset="0"/>
              </a:rPr>
              <a:t>planuri-cadru</a:t>
            </a:r>
          </a:p>
          <a:p>
            <a:pPr eaLnBrk="1" hangingPunct="1">
              <a:lnSpc>
                <a:spcPct val="90000"/>
              </a:lnSpc>
              <a:buClr>
                <a:schemeClr val="accent1"/>
              </a:buClr>
              <a:buSzPct val="70000"/>
              <a:buFont typeface="Wingdings" panose="05000000000000000000" pitchFamily="2" charset="2"/>
              <a:buChar char="Ø"/>
            </a:pPr>
            <a:r>
              <a:rPr lang="it-IT" altLang="en-US" sz="3200" b="1" u="sng" dirty="0">
                <a:solidFill>
                  <a:srgbClr val="002060"/>
                </a:solidFill>
                <a:latin typeface="Times New Roman" panose="02020603050405020304" pitchFamily="18" charset="0"/>
              </a:rPr>
              <a:t>programe şcolare de trunchi comun</a:t>
            </a:r>
          </a:p>
          <a:p>
            <a:pPr eaLnBrk="1" hangingPunct="1">
              <a:lnSpc>
                <a:spcPct val="90000"/>
              </a:lnSpc>
              <a:buClr>
                <a:schemeClr val="accent1"/>
              </a:buClr>
              <a:buSzPct val="70000"/>
              <a:buFont typeface="Wingdings" panose="05000000000000000000" pitchFamily="2" charset="2"/>
              <a:buChar char="Ø"/>
            </a:pPr>
            <a:r>
              <a:rPr lang="it-IT" altLang="en-US" sz="3200" b="1" u="sng" dirty="0">
                <a:solidFill>
                  <a:srgbClr val="002060"/>
                </a:solidFill>
                <a:latin typeface="Times New Roman" panose="02020603050405020304" pitchFamily="18" charset="0"/>
              </a:rPr>
              <a:t>programe şcolare ptentru cursuri opţionale oferta naţională</a:t>
            </a:r>
            <a:r>
              <a:rPr lang="it-IT" altLang="en-US" sz="3200" b="1" dirty="0">
                <a:solidFill>
                  <a:srgbClr val="002060"/>
                </a:solidFill>
                <a:latin typeface="Times New Roman" panose="02020603050405020304" pitchFamily="18" charset="0"/>
              </a:rPr>
              <a:t> </a:t>
            </a:r>
          </a:p>
          <a:p>
            <a:pPr eaLnBrk="1" hangingPunct="1">
              <a:lnSpc>
                <a:spcPct val="90000"/>
              </a:lnSpc>
              <a:buClr>
                <a:schemeClr val="accent1"/>
              </a:buClr>
              <a:buSzPct val="70000"/>
              <a:buFont typeface="Wingdings 2" panose="05020102010507070707" pitchFamily="18" charset="2"/>
              <a:buNone/>
            </a:pPr>
            <a:endParaRPr lang="it-IT" altLang="en-US" sz="3200" b="1" dirty="0">
              <a:solidFill>
                <a:srgbClr val="002060"/>
              </a:solidFill>
              <a:latin typeface="Times New Roman" panose="02020603050405020304" pitchFamily="18" charset="0"/>
            </a:endParaRPr>
          </a:p>
          <a:p>
            <a:pPr eaLnBrk="1" hangingPunct="1">
              <a:lnSpc>
                <a:spcPct val="90000"/>
              </a:lnSpc>
              <a:buClr>
                <a:schemeClr val="accent1"/>
              </a:buClr>
              <a:buSzPct val="70000"/>
              <a:buFont typeface="Wingdings" panose="05000000000000000000" pitchFamily="2" charset="2"/>
            </a:pPr>
            <a:r>
              <a:rPr lang="it-IT" altLang="en-US" sz="3200" b="1" dirty="0">
                <a:solidFill>
                  <a:srgbClr val="002060"/>
                </a:solidFill>
                <a:latin typeface="Times New Roman" panose="02020603050405020304" pitchFamily="18" charset="0"/>
              </a:rPr>
              <a:t>ART</a:t>
            </a:r>
            <a:r>
              <a:rPr lang="ro-RO" altLang="en-US" sz="3200" b="1" dirty="0">
                <a:solidFill>
                  <a:srgbClr val="002060"/>
                </a:solidFill>
                <a:latin typeface="Times New Roman" panose="02020603050405020304" pitchFamily="18" charset="0"/>
              </a:rPr>
              <a:t>Ă</a:t>
            </a:r>
            <a:r>
              <a:rPr lang="it-IT" altLang="en-US" sz="3200" b="1" dirty="0">
                <a:solidFill>
                  <a:srgbClr val="002060"/>
                </a:solidFill>
                <a:latin typeface="Times New Roman" panose="02020603050405020304" pitchFamily="18" charset="0"/>
              </a:rPr>
              <a:t> - </a:t>
            </a:r>
            <a:r>
              <a:rPr lang="it-IT" altLang="en-US" sz="3200" b="1" u="sng" dirty="0">
                <a:solidFill>
                  <a:srgbClr val="002060"/>
                </a:solidFill>
                <a:latin typeface="Times New Roman" panose="02020603050405020304" pitchFamily="18" charset="0"/>
              </a:rPr>
              <a:t>recomand</a:t>
            </a:r>
            <a:r>
              <a:rPr lang="ro-RO" altLang="en-US" sz="3200" b="1" u="sng" dirty="0">
                <a:solidFill>
                  <a:srgbClr val="002060"/>
                </a:solidFill>
                <a:latin typeface="Times New Roman" panose="02020603050405020304" pitchFamily="18" charset="0"/>
              </a:rPr>
              <a:t>ă</a:t>
            </a:r>
            <a:r>
              <a:rPr lang="it-IT" altLang="en-US" sz="3200" b="1" u="sng" dirty="0">
                <a:solidFill>
                  <a:srgbClr val="002060"/>
                </a:solidFill>
                <a:latin typeface="Times New Roman" panose="02020603050405020304" pitchFamily="18" charset="0"/>
              </a:rPr>
              <a:t>ri metodologice</a:t>
            </a:r>
          </a:p>
          <a:p>
            <a:pPr eaLnBrk="1" hangingPunct="1">
              <a:lnSpc>
                <a:spcPct val="90000"/>
              </a:lnSpc>
              <a:buClr>
                <a:schemeClr val="accent1"/>
              </a:buClr>
              <a:buSzPct val="70000"/>
              <a:buFont typeface="Wingdings 2" panose="05020102010507070707" pitchFamily="18" charset="2"/>
              <a:buNone/>
            </a:pPr>
            <a:endParaRPr lang="it-IT" altLang="en-US" sz="3200" b="1" dirty="0">
              <a:solidFill>
                <a:srgbClr val="002060"/>
              </a:solidFill>
              <a:latin typeface="Times New Roman" panose="02020603050405020304" pitchFamily="18" charset="0"/>
            </a:endParaRPr>
          </a:p>
          <a:p>
            <a:pPr eaLnBrk="1" hangingPunct="1">
              <a:lnSpc>
                <a:spcPct val="90000"/>
              </a:lnSpc>
              <a:buClr>
                <a:schemeClr val="accent1"/>
              </a:buClr>
              <a:buSzPct val="70000"/>
              <a:buFont typeface="Wingdings" panose="05000000000000000000" pitchFamily="2" charset="2"/>
            </a:pPr>
            <a:r>
              <a:rPr lang="ro-RO" altLang="en-US" sz="3200" b="1" dirty="0">
                <a:solidFill>
                  <a:srgbClr val="002060"/>
                </a:solidFill>
                <a:latin typeface="Times New Roman" panose="02020603050405020304" pitchFamily="18" charset="0"/>
              </a:rPr>
              <a:t>MUZICĂ</a:t>
            </a:r>
            <a:r>
              <a:rPr lang="it-IT" altLang="en-US" sz="3200" b="1" dirty="0">
                <a:solidFill>
                  <a:srgbClr val="002060"/>
                </a:solidFill>
                <a:latin typeface="Times New Roman" panose="02020603050405020304" pitchFamily="18" charset="0"/>
              </a:rPr>
              <a:t>- </a:t>
            </a:r>
            <a:r>
              <a:rPr lang="it-IT" altLang="en-US" sz="3200" b="1" u="sng" dirty="0">
                <a:solidFill>
                  <a:srgbClr val="002060"/>
                </a:solidFill>
                <a:latin typeface="Times New Roman" panose="02020603050405020304" pitchFamily="18" charset="0"/>
              </a:rPr>
              <a:t>recomand</a:t>
            </a:r>
            <a:r>
              <a:rPr lang="ro-RO" altLang="en-US" sz="3200" b="1" u="sng" dirty="0">
                <a:solidFill>
                  <a:srgbClr val="002060"/>
                </a:solidFill>
                <a:latin typeface="Times New Roman" panose="02020603050405020304" pitchFamily="18" charset="0"/>
              </a:rPr>
              <a:t>ă</a:t>
            </a:r>
            <a:r>
              <a:rPr lang="it-IT" altLang="en-US" sz="3200" b="1" u="sng" dirty="0">
                <a:solidFill>
                  <a:srgbClr val="002060"/>
                </a:solidFill>
                <a:latin typeface="Times New Roman" panose="02020603050405020304" pitchFamily="18" charset="0"/>
              </a:rPr>
              <a:t>ri metodologice</a:t>
            </a:r>
            <a:endParaRPr lang="en-US" altLang="en-US" sz="3200" b="1" u="sng" dirty="0">
              <a:solidFill>
                <a:srgbClr val="002060"/>
              </a:solidFill>
              <a:latin typeface="Times New Roman" panose="02020603050405020304" pitchFamily="18" charset="0"/>
              <a:ea typeface="Times New Roman" panose="02020603050405020304" pitchFamily="18" charset="0"/>
            </a:endParaRPr>
          </a:p>
        </p:txBody>
      </p:sp>
      <p:sp>
        <p:nvSpPr>
          <p:cNvPr id="16387" name="Substituent număr diapozitiv 3"/>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3</a:t>
            </a:fld>
            <a:endParaRPr lang="en-US" altLang="en-US" sz="1400" b="1" dirty="0">
              <a:solidFill>
                <a:srgbClr val="FFFFFF"/>
              </a:solidFill>
              <a:latin typeface="Arial Black" panose="020B0A04020102020204" pitchFamily="34" charset="0"/>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4</a:t>
            </a:fld>
            <a:endParaRPr lang="en-US" altLang="en-US" sz="1400" b="1" dirty="0">
              <a:solidFill>
                <a:srgbClr val="FFFFFF"/>
              </a:solidFill>
              <a:latin typeface="Arial Black" panose="020B0A04020102020204" pitchFamily="34" charset="0"/>
            </a:endParaRPr>
          </a:p>
        </p:txBody>
      </p:sp>
      <p:sp>
        <p:nvSpPr>
          <p:cNvPr id="3" name="Dreptunghi 2"/>
          <p:cNvSpPr/>
          <p:nvPr/>
        </p:nvSpPr>
        <p:spPr>
          <a:xfrm>
            <a:off x="1600278" y="1066800"/>
            <a:ext cx="7238922" cy="6986528"/>
          </a:xfrm>
          <a:prstGeom prst="rect">
            <a:avLst/>
          </a:prstGeom>
        </p:spPr>
        <p:txBody>
          <a:bodyPr wrap="square">
            <a:spAutoFit/>
          </a:bodyPr>
          <a:lstStyle/>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r>
              <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PLANURI-CADRU INVĂȚĂMÂNT LICEAL</a:t>
            </a: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endPar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r>
              <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Î</a:t>
            </a:r>
            <a:r>
              <a:rPr kumimoji="0" lang="en-US"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NCEP</a:t>
            </a:r>
            <a:r>
              <a:rPr lang="ro-RO" altLang="en-US" sz="24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Â</a:t>
            </a:r>
            <a:r>
              <a:rPr kumimoji="0" lang="en-US"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ND CU </a:t>
            </a:r>
            <a:r>
              <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ANUL ȘCOLAR 2023-2024</a:t>
            </a:r>
            <a:endParaRPr kumimoji="0" lang="en-US"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endParaRPr lang="en-US" altLang="en-US" sz="24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endPar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r>
              <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Planurile – cadru de învăţământ pentru ciclul liceal au fost modificate </a:t>
            </a:r>
            <a:endParaRPr kumimoji="0" lang="en-US"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None/>
            </a:pPr>
            <a:endPar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000000"/>
              </a:buClr>
              <a:buSzTx/>
              <a:buFont typeface="Wingdings 2" panose="05020102010507070707" pitchFamily="18" charset="2"/>
              <a:buNone/>
            </a:pPr>
            <a:r>
              <a:rPr lang="en-US" sz="2400" b="1" dirty="0">
                <a:solidFill>
                  <a:srgbClr val="002060"/>
                </a:solidFill>
                <a:latin typeface="Times New Roman" panose="02020603050405020304" pitchFamily="18" charset="0"/>
                <a:cs typeface="Times New Roman" panose="02020603050405020304" pitchFamily="18" charset="0"/>
                <a:sym typeface="+mn-ea"/>
              </a:rPr>
              <a:t> </a:t>
            </a:r>
            <a:r>
              <a:rPr lang="ro-RO" altLang="en-US" sz="2400" b="1" dirty="0">
                <a:solidFill>
                  <a:srgbClr val="002060"/>
                </a:solidFill>
                <a:latin typeface="Times New Roman" panose="02020603050405020304" pitchFamily="18" charset="0"/>
                <a:cs typeface="Times New Roman" panose="02020603050405020304" pitchFamily="18" charset="0"/>
                <a:sym typeface="+mn-ea"/>
              </a:rPr>
              <a:t>Introducerea disciplinei </a:t>
            </a:r>
            <a:r>
              <a:rPr lang="en-US" sz="2400" b="1" dirty="0" err="1">
                <a:solidFill>
                  <a:srgbClr val="002060"/>
                </a:solidFill>
                <a:latin typeface="Times New Roman" panose="02020603050405020304" pitchFamily="18" charset="0"/>
                <a:cs typeface="Times New Roman" panose="02020603050405020304" pitchFamily="18" charset="0"/>
                <a:sym typeface="+mn-ea"/>
              </a:rPr>
              <a:t>Istoria</a:t>
            </a:r>
            <a:r>
              <a:rPr lang="en-US" sz="2400" b="1" dirty="0">
                <a:solidFill>
                  <a:srgbClr val="002060"/>
                </a:solidFill>
                <a:latin typeface="Times New Roman" panose="02020603050405020304" pitchFamily="18" charset="0"/>
                <a:cs typeface="Times New Roman" panose="02020603050405020304" pitchFamily="18" charset="0"/>
                <a:sym typeface="+mn-ea"/>
              </a:rPr>
              <a:t> </a:t>
            </a:r>
            <a:r>
              <a:rPr lang="en-US" sz="2400" b="1" dirty="0" err="1">
                <a:solidFill>
                  <a:srgbClr val="002060"/>
                </a:solidFill>
                <a:latin typeface="Times New Roman" panose="02020603050405020304" pitchFamily="18" charset="0"/>
                <a:cs typeface="Times New Roman" panose="02020603050405020304" pitchFamily="18" charset="0"/>
                <a:sym typeface="+mn-ea"/>
              </a:rPr>
              <a:t>evreilor</a:t>
            </a:r>
            <a:r>
              <a:rPr lang="en-US" sz="2400" b="1" dirty="0">
                <a:solidFill>
                  <a:srgbClr val="002060"/>
                </a:solidFill>
                <a:latin typeface="Times New Roman" panose="02020603050405020304" pitchFamily="18" charset="0"/>
                <a:cs typeface="Times New Roman" panose="02020603050405020304" pitchFamily="18" charset="0"/>
                <a:sym typeface="+mn-ea"/>
              </a:rPr>
              <a:t>.</a:t>
            </a:r>
            <a:r>
              <a:rPr lang="ro-RO" altLang="en-US" sz="2400" b="1" dirty="0">
                <a:solidFill>
                  <a:srgbClr val="002060"/>
                </a:solidFill>
                <a:latin typeface="Times New Roman" panose="02020603050405020304" pitchFamily="18" charset="0"/>
                <a:cs typeface="Times New Roman" panose="02020603050405020304" pitchFamily="18" charset="0"/>
                <a:sym typeface="+mn-ea"/>
              </a:rPr>
              <a:t> </a:t>
            </a:r>
            <a:r>
              <a:rPr lang="en-US" sz="2400" b="1" dirty="0" err="1">
                <a:solidFill>
                  <a:srgbClr val="002060"/>
                </a:solidFill>
                <a:latin typeface="Times New Roman" panose="02020603050405020304" pitchFamily="18" charset="0"/>
                <a:cs typeface="Times New Roman" panose="02020603050405020304" pitchFamily="18" charset="0"/>
                <a:sym typeface="+mn-ea"/>
              </a:rPr>
              <a:t>Holocaustu</a:t>
            </a:r>
            <a:r>
              <a:rPr lang="ro-RO" altLang="en-US" sz="2400" b="1" dirty="0">
                <a:solidFill>
                  <a:srgbClr val="002060"/>
                </a:solidFill>
                <a:latin typeface="Times New Roman" panose="02020603050405020304" pitchFamily="18" charset="0"/>
                <a:cs typeface="Times New Roman" panose="02020603050405020304" pitchFamily="18" charset="0"/>
                <a:sym typeface="+mn-ea"/>
              </a:rPr>
              <a:t>l.</a:t>
            </a:r>
          </a:p>
          <a:p>
            <a:pPr marL="273050" marR="0" indent="-273050" algn="ctr" defTabSz="914400" rtl="0" eaLnBrk="1" fontAlgn="base" latinLnBrk="0" hangingPunct="1">
              <a:lnSpc>
                <a:spcPct val="80000"/>
              </a:lnSpc>
              <a:spcBef>
                <a:spcPct val="0"/>
              </a:spcBef>
              <a:spcAft>
                <a:spcPct val="0"/>
              </a:spcAft>
              <a:buClr>
                <a:srgbClr val="000000"/>
              </a:buClr>
              <a:buSzTx/>
              <a:buFont typeface="Wingdings 2" panose="05020102010507070707" pitchFamily="18" charset="2"/>
              <a:buNone/>
            </a:pPr>
            <a:endParaRPr lang="ro-RO" altLang="en-US" sz="2400" b="1" dirty="0">
              <a:solidFill>
                <a:srgbClr val="002060"/>
              </a:solidFill>
              <a:latin typeface="Times New Roman" panose="02020603050405020304" pitchFamily="18" charset="0"/>
              <a:cs typeface="Times New Roman" panose="02020603050405020304" pitchFamily="18" charset="0"/>
              <a:sym typeface="+mn-ea"/>
            </a:endParaRPr>
          </a:p>
          <a:p>
            <a:pPr marL="273050" marR="0" indent="-273050" algn="ctr" defTabSz="914400" rtl="0" eaLnBrk="1" fontAlgn="base" latinLnBrk="0" hangingPunct="1">
              <a:lnSpc>
                <a:spcPct val="80000"/>
              </a:lnSpc>
              <a:spcBef>
                <a:spcPct val="0"/>
              </a:spcBef>
              <a:spcAft>
                <a:spcPct val="0"/>
              </a:spcAft>
              <a:buClr>
                <a:srgbClr val="000000"/>
              </a:buClr>
              <a:buSzTx/>
              <a:buFont typeface="Wingdings 2" panose="05020102010507070707" pitchFamily="18" charset="2"/>
              <a:buNone/>
            </a:pPr>
            <a:endParaRPr kumimoji="0" lang="ro-RO" altLang="en-US" sz="24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Char char="Ø"/>
            </a:pPr>
            <a:r>
              <a:rPr kumimoji="0" lang="ro-RO" altLang="en-US" sz="2400" b="0"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TOATE PLANURILE–CADRU  VALABILE MODIFICATE pot fi accesate la adresa: </a:t>
            </a: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r>
              <a:rPr kumimoji="0" lang="ro-RO" altLang="en-US" sz="2400" b="0"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https://www.rocnee.eu/index.php/dcee-oriz/curriculum-oriz/planuri-cadru-actuale</a:t>
            </a:r>
          </a:p>
          <a:p>
            <a:pPr marL="273050" marR="0" indent="-27305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buChar char="Ø"/>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R="0" algn="ctr" defTabSz="914400" rtl="0" eaLnBrk="1" fontAlgn="base" latinLnBrk="0" hangingPunct="1">
              <a:lnSpc>
                <a:spcPct val="80000"/>
              </a:lnSpc>
              <a:spcBef>
                <a:spcPct val="0"/>
              </a:spcBef>
              <a:spcAft>
                <a:spcPct val="0"/>
              </a:spcAft>
              <a:buClr>
                <a:srgbClr val="FFFF99"/>
              </a:buClr>
              <a:buSzTx/>
              <a:buFont typeface="Wingdings" panose="05000000000000000000" pitchFamily="2" charset="2"/>
            </a:pPr>
            <a:endParaRPr kumimoji="0" lang="ro-RO" altLang="en-US" sz="2000" b="0" i="0" u="none" strike="noStrike" kern="1200" cap="none" spc="0" normalizeH="0" baseline="0" noProof="1">
              <a:solidFill>
                <a:srgbClr val="FF000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5</a:t>
            </a:fld>
            <a:endParaRPr lang="en-US" altLang="en-US" sz="1400" b="1" dirty="0">
              <a:solidFill>
                <a:srgbClr val="FFFFFF"/>
              </a:solidFill>
              <a:latin typeface="Arial Black" panose="020B0A04020102020204" pitchFamily="34" charset="0"/>
            </a:endParaRPr>
          </a:p>
        </p:txBody>
      </p:sp>
      <p:sp>
        <p:nvSpPr>
          <p:cNvPr id="374786" name="Rectangle 2"/>
          <p:cNvSpPr>
            <a:spLocks noGrp="1" noChangeArrowheads="1"/>
          </p:cNvSpPr>
          <p:nvPr>
            <p:ph type="title" idx="4294967295"/>
          </p:nvPr>
        </p:nvSpPr>
        <p:spPr>
          <a:xfrm>
            <a:off x="685800" y="0"/>
            <a:ext cx="8458200" cy="1417638"/>
          </a:xfrm>
        </p:spPr>
        <p:txBody>
          <a:bodyPr anchor="b">
            <a:noAutofit/>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ro-RO" sz="3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mn-lt"/>
                <a:ea typeface="+mj-ea"/>
                <a:cs typeface="+mj-cs"/>
              </a:rPr>
            </a:br>
            <a:br>
              <a:rPr kumimoji="0" lang="ro-RO" sz="3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mn-lt"/>
                <a:ea typeface="+mj-ea"/>
                <a:cs typeface="+mj-cs"/>
              </a:rPr>
            </a:br>
            <a:br>
              <a:rPr kumimoji="0" lang="ro-RO" sz="3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mn-lt"/>
                <a:ea typeface="+mj-ea"/>
                <a:cs typeface="+mj-cs"/>
              </a:rPr>
            </a:br>
            <a:br>
              <a:rPr kumimoji="0" lang="en-US" sz="3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mn-lt"/>
                <a:ea typeface="+mj-ea"/>
                <a:cs typeface="+mj-cs"/>
              </a:rPr>
            </a:br>
            <a:br>
              <a:rPr kumimoji="0" lang="ro-RO" sz="3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mn-lt"/>
                <a:ea typeface="+mj-ea"/>
                <a:cs typeface="+mj-cs"/>
              </a:rPr>
            </a:br>
            <a:endParaRPr kumimoji="0" lang="en-US" sz="3200" b="0" i="0" u="none" strike="noStrike" kern="1200" cap="small" spc="0" normalizeH="0" baseline="0" noProof="0" dirty="0">
              <a:ln>
                <a:noFill/>
              </a:ln>
              <a:solidFill>
                <a:srgbClr val="002060"/>
              </a:solidFill>
              <a:effectLst>
                <a:outerShdw blurRad="38100" dist="38100" dir="2700000" algn="tl">
                  <a:srgbClr val="000000"/>
                </a:outerShdw>
              </a:effectLst>
              <a:uLnTx/>
              <a:uFillTx/>
              <a:latin typeface="+mn-lt"/>
              <a:ea typeface="+mj-ea"/>
              <a:cs typeface="+mj-cs"/>
            </a:endParaRPr>
          </a:p>
        </p:txBody>
      </p:sp>
      <p:sp>
        <p:nvSpPr>
          <p:cNvPr id="374787" name="Rectangle 3"/>
          <p:cNvSpPr>
            <a:spLocks noGrp="1" noChangeArrowheads="1"/>
          </p:cNvSpPr>
          <p:nvPr>
            <p:ph type="body" idx="4294967295"/>
          </p:nvPr>
        </p:nvSpPr>
        <p:spPr>
          <a:xfrm>
            <a:off x="838200" y="1447800"/>
            <a:ext cx="8305800" cy="5181600"/>
          </a:xfrm>
        </p:spPr>
        <p:txBody>
          <a:bodyPr vert="horz" wrap="square" lIns="91440" tIns="45720" rIns="91440" bIns="45720" numCol="1" anchor="t" anchorCtr="0" compatLnSpc="1">
            <a:noAutofit/>
          </a:bodyPr>
          <a:lstStyle/>
          <a:p>
            <a:pPr marL="273050" marR="0" indent="-273050" algn="l"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kumimoji="0" lang="ro-RO" altLang="en-US" sz="1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r>
              <a:rPr kumimoji="0" lang="ro-RO" altLang="en-US" sz="1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lang="ro-RO" altLang="en-US" sz="1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kumimoji="0" lang="ro-RO" altLang="en-US" sz="1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kumimoji="0" lang="ro-RO" altLang="en-US" sz="1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lang="ro-RO" altLang="en-US" sz="16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kumimoji="0" lang="ro-RO" altLang="en-US" sz="1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r>
              <a:rPr kumimoji="0" lang="ro-RO" altLang="en-US" sz="16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TOATE PROGRAMELE SCOLARE POT FI ACCESATE LA ADRESA:</a:t>
            </a:r>
            <a:endParaRPr kumimoji="0" lang="en-US"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000000"/>
              </a:buClr>
              <a:buSzPct val="70000"/>
              <a:buFont typeface="Wingdings" panose="05000000000000000000" pitchFamily="2" charset="2"/>
              <a:buNone/>
            </a:pPr>
            <a:endParaRPr kumimoji="0" lang="ro-RO" altLang="en-US"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0" marR="0" indent="0" algn="ctr" defTabSz="914400" rtl="0" eaLnBrk="0" fontAlgn="base" latinLnBrk="0" hangingPunct="0">
              <a:lnSpc>
                <a:spcPct val="60000"/>
              </a:lnSpc>
              <a:spcBef>
                <a:spcPts val="600"/>
              </a:spcBef>
              <a:spcAft>
                <a:spcPct val="0"/>
              </a:spcAft>
              <a:buClr>
                <a:schemeClr val="accent1"/>
              </a:buClr>
              <a:buSzPct val="70000"/>
              <a:buFont typeface="Wingdings 2" panose="05020102010507070707" pitchFamily="18" charset="2"/>
              <a:buNone/>
            </a:pPr>
            <a:r>
              <a:rPr kumimoji="0" lang="ro-RO" altLang="en-US" sz="24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sym typeface="+mn-ea"/>
              </a:rPr>
              <a:t>https://www.rocnee.eu/index.php/dcee-oriz/curriculum-oriz/programe-scolare-front/programe-scolare-in-vigoare</a:t>
            </a:r>
            <a:endParaRPr kumimoji="0" lang="ro-RO" altLang="en-US" sz="24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0" marR="0" indent="0" algn="ctr" defTabSz="914400" rtl="0" eaLnBrk="0" fontAlgn="base" latinLnBrk="0" hangingPunct="0">
              <a:lnSpc>
                <a:spcPct val="60000"/>
              </a:lnSpc>
              <a:spcBef>
                <a:spcPts val="600"/>
              </a:spcBef>
              <a:spcAft>
                <a:spcPct val="0"/>
              </a:spcAft>
              <a:buClr>
                <a:schemeClr val="accent1"/>
              </a:buClr>
              <a:buSzPct val="70000"/>
              <a:buFont typeface="Wingdings 2" panose="05020102010507070707" pitchFamily="18" charset="2"/>
              <a:buNone/>
            </a:pPr>
            <a:endParaRPr kumimoji="0" lang="ro-RO" altLang="en-US" sz="2400" b="1" i="0" u="none" strike="noStrike" kern="1200" cap="none" spc="0" normalizeH="0" baseline="0" noProof="1">
              <a:solidFill>
                <a:srgbClr val="C0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l" defTabSz="914400" rtl="0" eaLnBrk="1" fontAlgn="base" latinLnBrk="0" hangingPunct="1">
              <a:lnSpc>
                <a:spcPct val="80000"/>
              </a:lnSpc>
              <a:spcBef>
                <a:spcPts val="600"/>
              </a:spcBef>
              <a:spcAft>
                <a:spcPct val="0"/>
              </a:spcAft>
              <a:buClr>
                <a:srgbClr val="FFFF99"/>
              </a:buClr>
              <a:buSzPct val="70000"/>
              <a:buFont typeface="Wingdings" panose="05000000000000000000" pitchFamily="2" charset="2"/>
              <a:buChar char="Ø"/>
            </a:pPr>
            <a:endParaRPr kumimoji="0" lang="ro-RO" altLang="en-US" sz="1400" b="1" i="1" u="none" strike="noStrike" kern="1200" cap="none" spc="0" normalizeH="0" baseline="0" noProof="1">
              <a:solidFill>
                <a:srgbClr val="002060"/>
              </a:solidFill>
              <a:effectLst>
                <a:outerShdw blurRad="38100" dist="38100" dir="2700000">
                  <a:srgbClr val="C0C0C0"/>
                </a:outerShdw>
              </a:effectLst>
              <a:latin typeface="+mn-lt"/>
              <a:ea typeface="+mn-ea"/>
              <a:cs typeface="+mn-cs"/>
            </a:endParaRPr>
          </a:p>
        </p:txBody>
      </p:sp>
      <p:sp>
        <p:nvSpPr>
          <p:cNvPr id="5" name="Dreptunghi 4"/>
          <p:cNvSpPr/>
          <p:nvPr/>
        </p:nvSpPr>
        <p:spPr>
          <a:xfrm>
            <a:off x="2514654" y="2057436"/>
            <a:ext cx="4497319" cy="461665"/>
          </a:xfrm>
          <a:prstGeom prst="rect">
            <a:avLst/>
          </a:prstGeom>
        </p:spPr>
        <p:txBody>
          <a:bodyPr wrap="square">
            <a:spAutoFit/>
          </a:bodyPr>
          <a:lstStyle/>
          <a:p>
            <a:pPr marL="0" marR="0" indent="0" algn="ctr" defTabSz="914400" rtl="0" eaLnBrk="0" fontAlgn="base" latinLnBrk="0" hangingPunct="0">
              <a:lnSpc>
                <a:spcPct val="100000"/>
              </a:lnSpc>
              <a:spcBef>
                <a:spcPct val="0"/>
              </a:spcBef>
              <a:spcAft>
                <a:spcPct val="0"/>
              </a:spcAft>
              <a:buClrTx/>
              <a:buSzTx/>
              <a:buFontTx/>
              <a:buNone/>
            </a:pPr>
            <a:r>
              <a:rPr kumimoji="0" lang="ro-RO" altLang="zh-CN"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ÎNVĂȚĂMÂNTUL LICEAL</a:t>
            </a:r>
            <a:endParaRPr kumimoji="0" lang="ro-RO" altLang="zh-CN" sz="24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74786"/>
                                        </p:tgtEl>
                                        <p:attrNameLst>
                                          <p:attrName>style.visibility</p:attrName>
                                        </p:attrNameLst>
                                      </p:cBhvr>
                                      <p:to>
                                        <p:strVal val="visible"/>
                                      </p:to>
                                    </p:set>
                                    <p:animEffect transition="in" filter="fade">
                                      <p:cBhvr>
                                        <p:cTn id="7" dur="2000"/>
                                        <p:tgtEl>
                                          <p:spTgt spid="37478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74787">
                                            <p:txEl>
                                              <p:pRg st="1" end="1"/>
                                            </p:txEl>
                                          </p:spTgt>
                                        </p:tgtEl>
                                        <p:attrNameLst>
                                          <p:attrName>style.visibility</p:attrName>
                                        </p:attrNameLst>
                                      </p:cBhvr>
                                      <p:to>
                                        <p:strVal val="visible"/>
                                      </p:to>
                                    </p:set>
                                    <p:animEffect transition="in" filter="fade">
                                      <p:cBhvr>
                                        <p:cTn id="12" dur="2000"/>
                                        <p:tgtEl>
                                          <p:spTgt spid="3747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74787">
                                            <p:txEl>
                                              <p:pRg st="7" end="7"/>
                                            </p:txEl>
                                          </p:spTgt>
                                        </p:tgtEl>
                                        <p:attrNameLst>
                                          <p:attrName>style.visibility</p:attrName>
                                        </p:attrNameLst>
                                      </p:cBhvr>
                                      <p:to>
                                        <p:strVal val="visible"/>
                                      </p:to>
                                    </p:set>
                                    <p:animEffect transition="in" filter="fade">
                                      <p:cBhvr>
                                        <p:cTn id="17" dur="2000"/>
                                        <p:tgtEl>
                                          <p:spTgt spid="374787">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74787">
                                            <p:txEl>
                                              <p:pRg st="9" end="9"/>
                                            </p:txEl>
                                          </p:spTgt>
                                        </p:tgtEl>
                                        <p:attrNameLst>
                                          <p:attrName>style.visibility</p:attrName>
                                        </p:attrNameLst>
                                      </p:cBhvr>
                                      <p:to>
                                        <p:strVal val="visible"/>
                                      </p:to>
                                    </p:set>
                                    <p:animEffect transition="in" filter="fade">
                                      <p:cBhvr>
                                        <p:cTn id="22" dur="2000"/>
                                        <p:tgtEl>
                                          <p:spTgt spid="37478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4786" grpId="0"/>
      <p:bldP spid="37478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Number Placeholder 5"/>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6</a:t>
            </a:fld>
            <a:endParaRPr lang="en-US" altLang="en-US" sz="1400" b="1" dirty="0">
              <a:solidFill>
                <a:srgbClr val="FFFFFF"/>
              </a:solidFill>
              <a:latin typeface="Arial Black" panose="020B0A04020102020204" pitchFamily="34" charset="0"/>
            </a:endParaRPr>
          </a:p>
        </p:txBody>
      </p:sp>
      <p:sp>
        <p:nvSpPr>
          <p:cNvPr id="382978" name="Rectangle 2"/>
          <p:cNvSpPr>
            <a:spLocks noGrp="1" noChangeArrowheads="1"/>
          </p:cNvSpPr>
          <p:nvPr>
            <p:ph type="title" idx="4294967295"/>
          </p:nvPr>
        </p:nvSpPr>
        <p:spPr>
          <a:xfrm>
            <a:off x="240331" y="879475"/>
            <a:ext cx="8229600" cy="1143000"/>
          </a:xfrm>
        </p:spPr>
        <p:txBody>
          <a:bodyPr anchor="b">
            <a:normAutofit fontScale="90000"/>
          </a:bodyPr>
          <a:lstStyle/>
          <a:p>
            <a:pPr marL="0" marR="0" indent="0" algn="ctr" defTabSz="914400" rtl="0" eaLnBrk="1" fontAlgn="base" latinLnBrk="0" hangingPunct="1">
              <a:lnSpc>
                <a:spcPct val="100000"/>
              </a:lnSpc>
              <a:spcBef>
                <a:spcPct val="0"/>
              </a:spcBef>
              <a:spcAft>
                <a:spcPct val="0"/>
              </a:spcAft>
              <a:buClrTx/>
              <a:buSzTx/>
              <a:buFontTx/>
              <a:buNone/>
            </a:pPr>
            <a:r>
              <a:rPr kumimoji="0" lang="en-US" sz="2400" b="0"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ea typeface="+mj-ea"/>
                <a:cs typeface="Times New Roman" panose="02020603050405020304" pitchFamily="18" charset="0"/>
              </a:rPr>
              <a:t>	</a:t>
            </a:r>
            <a:r>
              <a:rPr kumimoji="0"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REPERE METODOLOGICE PENTRU APLICAREA </a:t>
            </a:r>
            <a:r>
              <a:rPr kumimoji="0" lang="en-US"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kumimoji="0"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CURRICULUMULUI LA CLASA A X</a:t>
            </a:r>
            <a:r>
              <a:rPr kumimoji="0" lang="en-US"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I</a:t>
            </a:r>
            <a:r>
              <a:rPr lang="ro-RO" sz="24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I</a:t>
            </a:r>
            <a:r>
              <a:rPr kumimoji="0"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 A </a:t>
            </a:r>
            <a:r>
              <a:rPr kumimoji="0" lang="en-US"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kumimoji="0"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ÎN ANUL ȘCOLAR 202</a:t>
            </a:r>
            <a:r>
              <a:rPr lang="en-US" sz="2400" b="1" kern="1200" cap="small"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4</a:t>
            </a:r>
            <a:r>
              <a:rPr kumimoji="0"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-20</a:t>
            </a:r>
            <a:r>
              <a:rPr kumimoji="0" lang="ro-RO" altLang="x-none"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2</a:t>
            </a:r>
            <a:r>
              <a:rPr lang="en-US" altLang="x-none" sz="2400" b="1" kern="1200" cap="small"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endParaRPr kumimoji="0" lang="en-US" altLang="ro-RO" sz="2400" b="1" i="0" u="none" strike="noStrike" kern="1200" cap="small" spc="0" normalizeH="0" baseline="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p:txBody>
      </p:sp>
      <p:sp>
        <p:nvSpPr>
          <p:cNvPr id="382979" name="Rectangle 3"/>
          <p:cNvSpPr>
            <a:spLocks noGrp="1" noChangeArrowheads="1"/>
          </p:cNvSpPr>
          <p:nvPr>
            <p:ph type="body" idx="4294967295"/>
          </p:nvPr>
        </p:nvSpPr>
        <p:spPr>
          <a:xfrm>
            <a:off x="1676476" y="2362228"/>
            <a:ext cx="7010324" cy="3733772"/>
          </a:xfrm>
        </p:spPr>
        <p:txBody>
          <a:bodyPr vert="horz" wrap="square" lIns="91440" tIns="45720" rIns="91440" bIns="45720" numCol="1" anchor="t" anchorCtr="0" compatLnSpc="1"/>
          <a:lstStyle/>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endParaRPr kumimoji="0" lang="ro-RO" altLang="x-none" sz="33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r>
              <a:rPr kumimoji="0" lang="ro-RO" altLang="x-none" sz="20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Reperele metodologice pentru aplicarea curriculumului la clasa a XII - a în anul școlar 2024-2025 pot fi accesate la adresele:</a:t>
            </a:r>
            <a:endParaRPr kumimoji="0" lang="en-US" altLang="x-none" sz="20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endParaRPr lang="en-US" altLang="x-none" sz="2000"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r>
              <a:rPr kumimoji="0" lang="en-US" altLang="x-none" sz="20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https://rocnee.eu/images/rocnee/fisiere/repere_medotologice/2025/finale/REPERE_METODOLOGICE_ED_ARTISTIC%C4%82_2024_2025_CLS_XII.pdf</a:t>
            </a: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endParaRPr kumimoji="0" lang="ro-RO" altLang="x-none" sz="20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r>
              <a:rPr kumimoji="0" lang="ro-RO" altLang="x-none" sz="20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https://rocnee.eu/images/rocnee/fisiere/repere_medotologice/2025/finale/REPERE_METODOLOGICE_ED_PLASTIC%C4%82_2024_2025_CLS_XII.pdf</a:t>
            </a: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endParaRPr kumimoji="0" lang="ro-RO" altLang="x-none" sz="18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mn-cs"/>
            </a:endParaRPr>
          </a:p>
          <a:p>
            <a:pPr marL="273050" marR="0" indent="-273050" algn="ctr" defTabSz="914400" rtl="0" eaLnBrk="1" fontAlgn="base" latinLnBrk="0" hangingPunct="1">
              <a:lnSpc>
                <a:spcPct val="80000"/>
              </a:lnSpc>
              <a:spcBef>
                <a:spcPts val="600"/>
              </a:spcBef>
              <a:spcAft>
                <a:spcPct val="0"/>
              </a:spcAft>
              <a:buClr>
                <a:srgbClr val="9BBB59"/>
              </a:buClr>
              <a:buSzPct val="70000"/>
              <a:buFont typeface="Wingdings" panose="05000000000000000000" pitchFamily="2" charset="2"/>
              <a:buNone/>
            </a:pPr>
            <a:endParaRPr kumimoji="0" lang="ro-RO" altLang="x-none" sz="33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29992028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2978"/>
                                        </p:tgtEl>
                                        <p:attrNameLst>
                                          <p:attrName>style.visibility</p:attrName>
                                        </p:attrNameLst>
                                      </p:cBhvr>
                                      <p:to>
                                        <p:strVal val="visible"/>
                                      </p:to>
                                    </p:set>
                                    <p:animEffect transition="in" filter="fade">
                                      <p:cBhvr>
                                        <p:cTn id="7" dur="2000"/>
                                        <p:tgtEl>
                                          <p:spTgt spid="3829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297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ubstituent număr diapozitiv 1"/>
          <p:cNvSpPr>
            <a:spLocks noGrp="1"/>
          </p:cNvSpPr>
          <p:nvPr>
            <p:ph type="sldNum" sz="quarter" idx="12"/>
          </p:nvPr>
        </p:nvSpPr>
        <p:spPr>
          <a:noFill/>
          <a:ln>
            <a:noFill/>
          </a:ln>
        </p:spPr>
        <p:txBody>
          <a:bodyPr wrap="square" lIns="91440" tIns="45720" rIns="91440" bIns="45720" anchor="ctr"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Black" panose="020B0A040201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Black" panose="020B0A04020102020204" pitchFamily="34" charset="0"/>
                <a:ea typeface="+mn-ea"/>
                <a:cs typeface="+mn-cs"/>
              </a:defRPr>
            </a:lvl5pPr>
          </a:lstStyle>
          <a:p>
            <a:pPr lvl="0" algn="ctr" eaLnBrk="1" hangingPunct="1">
              <a:buSzTx/>
            </a:pPr>
            <a:fld id="{9A0DB2DC-4C9A-4742-B13C-FB6460FD3503}" type="slidenum">
              <a:rPr lang="en-US" altLang="en-US" sz="1400" b="1" dirty="0">
                <a:solidFill>
                  <a:srgbClr val="FFFFFF"/>
                </a:solidFill>
                <a:latin typeface="Arial Black" panose="020B0A04020102020204" pitchFamily="34" charset="0"/>
              </a:rPr>
              <a:t>7</a:t>
            </a:fld>
            <a:endParaRPr lang="en-US" altLang="en-US" sz="1400" b="1" dirty="0">
              <a:solidFill>
                <a:srgbClr val="FFFFFF"/>
              </a:solidFill>
              <a:latin typeface="Arial Black" panose="020B0A04020102020204" pitchFamily="34" charset="0"/>
            </a:endParaRPr>
          </a:p>
        </p:txBody>
      </p:sp>
      <p:sp>
        <p:nvSpPr>
          <p:cNvPr id="3" name="Dreptunghi 2"/>
          <p:cNvSpPr/>
          <p:nvPr/>
        </p:nvSpPr>
        <p:spPr>
          <a:xfrm>
            <a:off x="1828872" y="2059940"/>
            <a:ext cx="6629400" cy="2738120"/>
          </a:xfrm>
          <a:prstGeom prst="rect">
            <a:avLst/>
          </a:prstGeom>
        </p:spPr>
        <p:txBody>
          <a:bodyPr>
            <a:spAutoFit/>
          </a:bodyPr>
          <a:lstStyle/>
          <a:p>
            <a:pPr marL="273050" marR="0" indent="-273050" algn="ctr" defTabSz="914400" rtl="0" eaLnBrk="1" fontAlgn="base" latinLnBrk="0" hangingPunct="1">
              <a:lnSpc>
                <a:spcPct val="100000"/>
              </a:lnSpc>
              <a:spcBef>
                <a:spcPct val="0"/>
              </a:spcBef>
              <a:spcAft>
                <a:spcPct val="0"/>
              </a:spcAft>
              <a:buClr>
                <a:srgbClr val="FFFF99"/>
              </a:buClr>
              <a:buSzTx/>
              <a:buFont typeface="Wingdings 2" panose="05020102010507070707" pitchFamily="18" charset="2"/>
              <a:buNone/>
            </a:pPr>
            <a:r>
              <a:rPr kumimoji="0" lang="ro-RO" altLang="x-none" sz="32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Examene naţionale</a:t>
            </a:r>
          </a:p>
          <a:p>
            <a:pPr marL="273050" marR="0" indent="-273050" algn="ctr" defTabSz="914400" rtl="0" eaLnBrk="1" fontAlgn="base" latinLnBrk="0" hangingPunct="1">
              <a:lnSpc>
                <a:spcPct val="100000"/>
              </a:lnSpc>
              <a:spcBef>
                <a:spcPct val="0"/>
              </a:spcBef>
              <a:spcAft>
                <a:spcPct val="0"/>
              </a:spcAft>
              <a:buClr>
                <a:srgbClr val="FFFF99"/>
              </a:buClr>
              <a:buSzTx/>
              <a:buFont typeface="Wingdings 2" panose="05020102010507070707" pitchFamily="18" charset="2"/>
              <a:buNone/>
            </a:pPr>
            <a:endParaRPr kumimoji="0" lang="ro-RO" altLang="x-none" sz="2800" b="0"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100000"/>
              </a:lnSpc>
              <a:spcBef>
                <a:spcPct val="0"/>
              </a:spcBef>
              <a:spcAft>
                <a:spcPct val="0"/>
              </a:spcAft>
              <a:buClr>
                <a:srgbClr val="FFFF99"/>
              </a:buClr>
              <a:buSzTx/>
              <a:buFont typeface="Wingdings 2" panose="05020102010507070707" pitchFamily="18" charset="2"/>
              <a:buNone/>
            </a:pPr>
            <a:r>
              <a:rPr kumimoji="0"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	</a:t>
            </a:r>
            <a:r>
              <a:rPr kumimoji="0" lang="ro-RO" altLang="x-none"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Aprecieri privind examenele naţionale </a:t>
            </a:r>
          </a:p>
          <a:p>
            <a:pPr marL="273050" marR="0" indent="-273050" algn="ctr" defTabSz="914400" rtl="0" eaLnBrk="1" fontAlgn="base" latinLnBrk="0" hangingPunct="1">
              <a:lnSpc>
                <a:spcPct val="100000"/>
              </a:lnSpc>
              <a:spcBef>
                <a:spcPct val="0"/>
              </a:spcBef>
              <a:spcAft>
                <a:spcPct val="0"/>
              </a:spcAft>
              <a:buClr>
                <a:srgbClr val="FFFF99"/>
              </a:buClr>
              <a:buSzTx/>
              <a:buFont typeface="Wingdings 2" panose="05020102010507070707" pitchFamily="18" charset="2"/>
              <a:buNone/>
            </a:pPr>
            <a:r>
              <a:rPr kumimoji="0" lang="ro-RO" altLang="x-none"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20</a:t>
            </a:r>
            <a:r>
              <a:rPr kumimoji="0"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a:t>
            </a:r>
            <a:r>
              <a:rPr lang="en-US" sz="28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4</a:t>
            </a:r>
            <a:endParaRPr kumimoji="0" lang="ro-RO" altLang="x-none"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100000"/>
              </a:lnSpc>
              <a:spcBef>
                <a:spcPct val="0"/>
              </a:spcBef>
              <a:spcAft>
                <a:spcPct val="0"/>
              </a:spcAft>
              <a:buClr>
                <a:srgbClr val="FFFF99"/>
              </a:buClr>
              <a:buSzTx/>
              <a:buFont typeface="Wingdings 2" panose="05020102010507070707" pitchFamily="18" charset="2"/>
              <a:buNone/>
            </a:pPr>
            <a:endParaRPr kumimoji="0"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a:p>
            <a:pPr marL="273050" marR="0" indent="-273050" algn="ctr" defTabSz="914400" rtl="0" eaLnBrk="1" fontAlgn="base" latinLnBrk="0" hangingPunct="1">
              <a:lnSpc>
                <a:spcPct val="100000"/>
              </a:lnSpc>
              <a:spcBef>
                <a:spcPct val="0"/>
              </a:spcBef>
              <a:spcAft>
                <a:spcPct val="0"/>
              </a:spcAft>
              <a:buClr>
                <a:srgbClr val="FFFF99"/>
              </a:buClr>
              <a:buSzTx/>
              <a:buFont typeface="Wingdings 2" panose="05020102010507070707" pitchFamily="18" charset="2"/>
              <a:buNone/>
            </a:pPr>
            <a:r>
              <a:rPr kumimoji="0" lang="ro-RO" altLang="x-none"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Examenul naţional de bacalaureat 20</a:t>
            </a:r>
            <a:r>
              <a:rPr kumimoji="0"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rPr>
              <a:t>2</a:t>
            </a:r>
            <a:r>
              <a:rPr lang="en-US" sz="2800" b="1" noProof="1">
                <a:solidFill>
                  <a:srgbClr val="002060"/>
                </a:solidFill>
                <a:effectLst>
                  <a:outerShdw blurRad="38100" dist="38100" dir="2700000">
                    <a:srgbClr val="C0C0C0"/>
                  </a:outerShdw>
                </a:effectLst>
                <a:latin typeface="Times New Roman" panose="02020603050405020304" pitchFamily="18" charset="0"/>
                <a:cs typeface="Times New Roman" panose="02020603050405020304" pitchFamily="18" charset="0"/>
              </a:rPr>
              <a:t>5</a:t>
            </a:r>
            <a:endParaRPr kumimoji="0" lang="en-US" sz="2800" b="1" i="0" u="none" strike="noStrike" kern="1200" cap="none" spc="0" normalizeH="0" baseline="0" noProof="1">
              <a:solidFill>
                <a:srgbClr val="002060"/>
              </a:solidFill>
              <a:effectLst>
                <a:outerShdw blurRad="38100" dist="38100" dir="2700000">
                  <a:srgbClr val="C0C0C0"/>
                </a:outerShdw>
              </a:effectLst>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57647373"/>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C8440CFE-38BC-43CC-9BCF-D14A5DECABCF}"/>
              </a:ext>
            </a:extLst>
          </p:cNvPr>
          <p:cNvSpPr>
            <a:spLocks noGrp="1"/>
          </p:cNvSpPr>
          <p:nvPr>
            <p:ph type="title"/>
          </p:nvPr>
        </p:nvSpPr>
        <p:spPr>
          <a:xfrm>
            <a:off x="1752674" y="1295456"/>
            <a:ext cx="6781800" cy="990574"/>
          </a:xfrm>
        </p:spPr>
        <p:txBody>
          <a:bodyPr>
            <a:normAutofit/>
          </a:bodyPr>
          <a:lstStyle/>
          <a:p>
            <a:pPr algn="ctr"/>
            <a:r>
              <a:rPr lang="ro-RO" sz="27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CADRUL NORMATIV PENTRU ANUL ȘCOLAR 2024-2025</a:t>
            </a:r>
            <a:endParaRPr lang="en-US" dirty="0">
              <a:latin typeface="Times New Roman" panose="02020603050405020304" pitchFamily="18" charset="0"/>
              <a:cs typeface="Times New Roman" panose="02020603050405020304" pitchFamily="18" charset="0"/>
            </a:endParaRPr>
          </a:p>
        </p:txBody>
      </p:sp>
      <p:sp>
        <p:nvSpPr>
          <p:cNvPr id="3" name="Substituent conținut 2">
            <a:extLst>
              <a:ext uri="{FF2B5EF4-FFF2-40B4-BE49-F238E27FC236}">
                <a16:creationId xmlns:a16="http://schemas.microsoft.com/office/drawing/2014/main" id="{41307C11-571C-448C-90B6-4D15DDAC33D0}"/>
              </a:ext>
            </a:extLst>
          </p:cNvPr>
          <p:cNvSpPr>
            <a:spLocks noGrp="1"/>
          </p:cNvSpPr>
          <p:nvPr>
            <p:ph idx="1"/>
          </p:nvPr>
        </p:nvSpPr>
        <p:spPr>
          <a:xfrm>
            <a:off x="1600278" y="2438426"/>
            <a:ext cx="7391206" cy="4035526"/>
          </a:xfrm>
        </p:spPr>
        <p:txBody>
          <a:bodyPr>
            <a:normAutofit fontScale="92500" lnSpcReduction="10000"/>
          </a:bodyPr>
          <a:lstStyle/>
          <a:p>
            <a:pPr algn="ctr"/>
            <a:r>
              <a:rPr lang="ro-RO"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Ordinul ministrului educației nr. 6481/30.08.2024</a:t>
            </a:r>
            <a:r>
              <a:rPr lang="ro-RO" sz="1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b="1" dirty="0">
                <a:solidFill>
                  <a:srgbClr val="002060"/>
                </a:solidFill>
                <a:effectLst/>
                <a:latin typeface="Times New Roman" panose="02020603050405020304" pitchFamily="18" charset="0"/>
                <a:ea typeface="Palatino Linotype" panose="02040502050505030304" pitchFamily="18" charset="0"/>
                <a:cs typeface="Times New Roman" panose="02020603050405020304" pitchFamily="18" charset="0"/>
              </a:rPr>
              <a:t>privind organizarea și desfășurarea examenului național de bacalaureat – 2025</a:t>
            </a:r>
          </a:p>
          <a:p>
            <a:pPr algn="ctr"/>
            <a:endParaRPr lang="ro-RO" sz="1600" b="1" dirty="0">
              <a:solidFill>
                <a:srgbClr val="002060"/>
              </a:solidFill>
              <a:latin typeface="Times New Roman" panose="02020603050405020304" pitchFamily="18" charset="0"/>
              <a:ea typeface="Palatino Linotype" panose="02040502050505030304" pitchFamily="18" charset="0"/>
              <a:cs typeface="Times New Roman" panose="02020603050405020304" pitchFamily="18" charset="0"/>
            </a:endParaRPr>
          </a:p>
          <a:p>
            <a:pPr algn="ctr"/>
            <a:r>
              <a:rPr lang="ro-RO"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Ordinul ministrului educației nr. 6479/30.08.2024</a:t>
            </a:r>
            <a:r>
              <a:rPr lang="ro-RO" sz="1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b="1" dirty="0">
                <a:solidFill>
                  <a:srgbClr val="002060"/>
                </a:solidFill>
                <a:effectLst/>
                <a:latin typeface="Times New Roman" panose="02020603050405020304" pitchFamily="18" charset="0"/>
                <a:ea typeface="Palatino Linotype" panose="02040502050505030304" pitchFamily="18" charset="0"/>
                <a:cs typeface="Times New Roman" panose="02020603050405020304" pitchFamily="18" charset="0"/>
              </a:rPr>
              <a:t>privind organizarea și desfășurarea evaluării naționale pentru absolvenții clasei a VIII-a, în anul școlar 2024-2025</a:t>
            </a:r>
          </a:p>
          <a:p>
            <a:pPr algn="ctr"/>
            <a:endParaRPr lang="ro-RO" sz="1600" b="1" dirty="0">
              <a:solidFill>
                <a:srgbClr val="002060"/>
              </a:solidFill>
              <a:latin typeface="Times New Roman" panose="02020603050405020304" pitchFamily="18" charset="0"/>
              <a:ea typeface="Palatino Linotype" panose="02040502050505030304" pitchFamily="18" charset="0"/>
              <a:cs typeface="Times New Roman" panose="02020603050405020304" pitchFamily="18" charset="0"/>
            </a:endParaRPr>
          </a:p>
          <a:p>
            <a:pPr algn="ctr"/>
            <a:r>
              <a:rPr lang="ro-RO"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Ordinul ministrului educației nr. 6480/30.08.2024</a:t>
            </a:r>
            <a:r>
              <a:rPr lang="ro-RO" sz="1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b="1" dirty="0">
                <a:solidFill>
                  <a:srgbClr val="002060"/>
                </a:solidFill>
                <a:effectLst/>
                <a:latin typeface="Times New Roman" panose="02020603050405020304" pitchFamily="18" charset="0"/>
                <a:ea typeface="Palatino Linotype" panose="02040502050505030304" pitchFamily="18" charset="0"/>
                <a:cs typeface="Times New Roman" panose="02020603050405020304" pitchFamily="18" charset="0"/>
              </a:rPr>
              <a:t>privind organizarea și desfășurarea admiterii în învățământul liceal pentru anul școlar 2024-2025</a:t>
            </a:r>
          </a:p>
          <a:p>
            <a:pPr algn="ctr"/>
            <a:endParaRPr lang="ro-RO" sz="1600" b="1" dirty="0">
              <a:solidFill>
                <a:srgbClr val="002060"/>
              </a:solidFill>
              <a:latin typeface="Times New Roman" panose="02020603050405020304" pitchFamily="18" charset="0"/>
              <a:ea typeface="Palatino Linotype" panose="02040502050505030304" pitchFamily="18" charset="0"/>
              <a:cs typeface="Times New Roman" panose="02020603050405020304" pitchFamily="18" charset="0"/>
            </a:endParaRPr>
          </a:p>
          <a:p>
            <a:pPr algn="ctr"/>
            <a:r>
              <a:rPr lang="ro-RO"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Ordinul ministrului educației nr. 6477/30.08.2024</a:t>
            </a:r>
            <a:r>
              <a:rPr lang="ro-RO" sz="1600"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o-RO" sz="1600" b="1" dirty="0">
                <a:solidFill>
                  <a:srgbClr val="002060"/>
                </a:solidFill>
                <a:effectLst/>
                <a:latin typeface="Times New Roman" panose="02020603050405020304" pitchFamily="18" charset="0"/>
                <a:ea typeface="Palatino Linotype" panose="02040502050505030304" pitchFamily="18" charset="0"/>
                <a:cs typeface="Times New Roman" panose="02020603050405020304" pitchFamily="18" charset="0"/>
              </a:rPr>
              <a:t>privind aprobarea graficului de desfășurare a examenelor de certificare a calificării profesionale a absolvenților din învățământul profesional și tehnic preuniversitar în anul școlar 2024-2025</a:t>
            </a:r>
          </a:p>
          <a:p>
            <a:pPr marL="0" indent="0" algn="ctr">
              <a:buNone/>
            </a:pPr>
            <a:endParaRPr lang="ro-RO" sz="1600" b="1" dirty="0">
              <a:solidFill>
                <a:srgbClr val="002060"/>
              </a:solidFill>
              <a:effectLst/>
              <a:latin typeface="Times New Roman" panose="02020603050405020304" pitchFamily="18" charset="0"/>
              <a:ea typeface="Palatino Linotype" panose="02040502050505030304" pitchFamily="18" charset="0"/>
              <a:cs typeface="Times New Roman" panose="02020603050405020304" pitchFamily="18" charset="0"/>
            </a:endParaRPr>
          </a:p>
          <a:p>
            <a:pPr algn="ctr"/>
            <a:r>
              <a:rPr lang="ro-RO" sz="16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Ordinului ministrului educației nr. 6478/2024, privind aprobarea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Metodologiei</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privind</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portofoliul</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educațional</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preșcolarului</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și</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al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elevului</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din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învățământul</a:t>
            </a:r>
            <a:r>
              <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err="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preuniversitar</a:t>
            </a:r>
            <a:endParaRPr lang="ro-RO" sz="1600" b="1" dirty="0">
              <a:solidFill>
                <a:srgbClr val="002060"/>
              </a:solidFill>
              <a:effectLst/>
              <a:latin typeface="Times New Roman" panose="02020603050405020304" pitchFamily="18" charset="0"/>
              <a:ea typeface="Palatino Linotype" panose="0204050205050503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14487148"/>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a:extLst>
              <a:ext uri="{FF2B5EF4-FFF2-40B4-BE49-F238E27FC236}">
                <a16:creationId xmlns:a16="http://schemas.microsoft.com/office/drawing/2014/main" id="{6659E680-F3F2-41B4-A760-403B56987201}"/>
              </a:ext>
            </a:extLst>
          </p:cNvPr>
          <p:cNvSpPr>
            <a:spLocks noGrp="1"/>
          </p:cNvSpPr>
          <p:nvPr>
            <p:ph type="title"/>
          </p:nvPr>
        </p:nvSpPr>
        <p:spPr>
          <a:xfrm>
            <a:off x="1524176" y="762070"/>
            <a:ext cx="7467600" cy="639828"/>
          </a:xfrm>
        </p:spPr>
        <p:txBody>
          <a:bodyPr>
            <a:normAutofit fontScale="90000"/>
          </a:bodyPr>
          <a:lstStyle/>
          <a:p>
            <a:pPr algn="ctr"/>
            <a:r>
              <a:rPr lang="ro-RO" sz="2200" b="1" dirty="0">
                <a:solidFill>
                  <a:srgbClr val="333333"/>
                </a:solidFill>
                <a:effectLst/>
                <a:latin typeface="Times New Roman" panose="02020603050405020304" pitchFamily="18" charset="0"/>
                <a:ea typeface="Times New Roman" panose="02020603050405020304" pitchFamily="18" charset="0"/>
              </a:rPr>
              <a:t>Principalele noutăți propuse</a:t>
            </a:r>
            <a:r>
              <a:rPr lang="ro-RO" sz="2200" b="1" dirty="0">
                <a:solidFill>
                  <a:srgbClr val="333333"/>
                </a:solidFill>
                <a:latin typeface="Times New Roman" panose="02020603050405020304" pitchFamily="18" charset="0"/>
                <a:ea typeface="Times New Roman" panose="02020603050405020304" pitchFamily="18" charset="0"/>
              </a:rPr>
              <a:t>:</a:t>
            </a:r>
            <a:br>
              <a:rPr lang="ro-RO" sz="2200" b="1" dirty="0">
                <a:solidFill>
                  <a:srgbClr val="333333"/>
                </a:solidFill>
                <a:effectLst/>
                <a:latin typeface="Times New Roman" panose="02020603050405020304" pitchFamily="18" charset="0"/>
                <a:ea typeface="Times New Roman" panose="02020603050405020304" pitchFamily="18" charset="0"/>
              </a:rPr>
            </a:br>
            <a:r>
              <a:rPr lang="ro-RO" sz="2200" b="1" dirty="0">
                <a:solidFill>
                  <a:srgbClr val="333333"/>
                </a:solidFill>
                <a:effectLst/>
                <a:latin typeface="Times New Roman" panose="02020603050405020304" pitchFamily="18" charset="0"/>
                <a:ea typeface="Times New Roman" panose="02020603050405020304" pitchFamily="18" charset="0"/>
              </a:rPr>
              <a:t>bacalaureat și evaluare </a:t>
            </a:r>
            <a:r>
              <a:rPr lang="ro-RO" sz="2200" b="1" dirty="0" err="1">
                <a:solidFill>
                  <a:srgbClr val="333333"/>
                </a:solidFill>
                <a:effectLst/>
                <a:latin typeface="Times New Roman" panose="02020603050405020304" pitchFamily="18" charset="0"/>
                <a:ea typeface="Times New Roman" panose="02020603050405020304" pitchFamily="18" charset="0"/>
              </a:rPr>
              <a:t>natională</a:t>
            </a:r>
            <a:endParaRPr lang="en-US" sz="2200" dirty="0"/>
          </a:p>
        </p:txBody>
      </p:sp>
      <p:sp>
        <p:nvSpPr>
          <p:cNvPr id="3" name="Substituent conținut 2">
            <a:extLst>
              <a:ext uri="{FF2B5EF4-FFF2-40B4-BE49-F238E27FC236}">
                <a16:creationId xmlns:a16="http://schemas.microsoft.com/office/drawing/2014/main" id="{5A514EA0-16D5-414F-8BA9-261ED3939DF0}"/>
              </a:ext>
            </a:extLst>
          </p:cNvPr>
          <p:cNvSpPr>
            <a:spLocks noGrp="1"/>
          </p:cNvSpPr>
          <p:nvPr>
            <p:ph idx="1"/>
          </p:nvPr>
        </p:nvSpPr>
        <p:spPr>
          <a:xfrm>
            <a:off x="914496" y="1219258"/>
            <a:ext cx="8077184" cy="5254694"/>
          </a:xfrm>
        </p:spPr>
        <p:txBody>
          <a:bodyPr>
            <a:normAutofit fontScale="92500" lnSpcReduction="20000"/>
          </a:bodyPr>
          <a:lstStyle/>
          <a:p>
            <a:pPr marL="0" marR="0" lvl="0" indent="0" algn="ctr">
              <a:lnSpc>
                <a:spcPct val="115000"/>
              </a:lnSpc>
              <a:spcBef>
                <a:spcPts val="0"/>
              </a:spcBef>
              <a:spcAft>
                <a:spcPts val="750"/>
              </a:spcAft>
              <a:buSzPts val="1000"/>
              <a:buNone/>
              <a:tabLst>
                <a:tab pos="457200" algn="l"/>
              </a:tabLst>
            </a:pPr>
            <a:endParaRPr lang="ro-RO" sz="1400" b="1" i="1" dirty="0">
              <a:solidFill>
                <a:srgbClr val="333333"/>
              </a:solidFill>
              <a:effectLst/>
              <a:latin typeface="Times New Roman" panose="02020603050405020304" pitchFamily="18" charset="0"/>
              <a:ea typeface="Times New Roman" panose="02020603050405020304" pitchFamily="18" charset="0"/>
            </a:endParaRPr>
          </a:p>
          <a:p>
            <a:pPr marL="342900" marR="0" lvl="0" indent="-342900" algn="ctr">
              <a:lnSpc>
                <a:spcPct val="115000"/>
              </a:lnSpc>
              <a:spcBef>
                <a:spcPts val="0"/>
              </a:spcBef>
              <a:spcAft>
                <a:spcPts val="750"/>
              </a:spcAft>
              <a:buSzPts val="1000"/>
              <a:buFont typeface="Symbol" panose="05050102010706020507" pitchFamily="18" charset="2"/>
              <a:buChar char=""/>
              <a:tabLst>
                <a:tab pos="457200" algn="l"/>
              </a:tabLst>
            </a:pPr>
            <a:r>
              <a:rPr lang="ro-RO" sz="1500" b="1" i="1" dirty="0">
                <a:solidFill>
                  <a:srgbClr val="333333"/>
                </a:solidFill>
                <a:effectLst/>
                <a:latin typeface="Times New Roman" panose="02020603050405020304" pitchFamily="18" charset="0"/>
                <a:ea typeface="Times New Roman" panose="02020603050405020304" pitchFamily="18" charset="0"/>
              </a:rPr>
              <a:t>Pentru o mai bună fundamentare a deciziei privind contestarea notei obținute la evaluarea inițială,</a:t>
            </a:r>
            <a:r>
              <a:rPr lang="ro-RO" sz="1500" b="1" dirty="0">
                <a:solidFill>
                  <a:srgbClr val="333333"/>
                </a:solidFill>
                <a:effectLst/>
                <a:latin typeface="Times New Roman" panose="02020603050405020304" pitchFamily="18" charset="0"/>
                <a:ea typeface="Times New Roman" panose="02020603050405020304" pitchFamily="18" charset="0"/>
              </a:rPr>
              <a:t> a fost introdusă prevederea de a permite vizualizarea lucrărilor după afișarea rezultatelor inițiale și înainte de contestații, atât la evaluarea națională, cât și la bacalaureat. Depunerea contestației nu este condiționată de vizualizarea lucrării. Vizualizarea lucrărilor se va face la centrele de examen.</a:t>
            </a:r>
            <a:endParaRPr lang="en-US" sz="1500" b="1" dirty="0">
              <a:effectLst/>
              <a:latin typeface="Times New Roman" panose="02020603050405020304" pitchFamily="18" charset="0"/>
              <a:ea typeface="Times New Roman" panose="02020603050405020304" pitchFamily="18" charset="0"/>
            </a:endParaRPr>
          </a:p>
          <a:p>
            <a:pPr marL="0" marR="0" algn="ctr">
              <a:lnSpc>
                <a:spcPct val="115000"/>
              </a:lnSpc>
              <a:spcBef>
                <a:spcPts val="0"/>
              </a:spcBef>
              <a:spcAft>
                <a:spcPts val="0"/>
              </a:spcAft>
            </a:pPr>
            <a:r>
              <a:rPr lang="ro-RO" sz="1500" b="1" dirty="0">
                <a:solidFill>
                  <a:srgbClr val="333333"/>
                </a:solidFill>
                <a:effectLst/>
                <a:latin typeface="Times New Roman" panose="02020603050405020304" pitchFamily="18" charset="0"/>
                <a:ea typeface="Calibri" panose="020F0502020204030204" pitchFamily="34" charset="0"/>
                <a:cs typeface="Times New Roman" panose="02020603050405020304" pitchFamily="18" charset="0"/>
              </a:rPr>
              <a:t>Pentru predictibilitate: Alături de calendarele examenelor de evaluare națională și bacalaureat, sunt publicate și calendarele simulărilor examenelor naționale, respectiv evaluare națională și bacalaureat. Calendarele de desfășurare sunt disponibile în anexele celor două documente.  </a:t>
            </a:r>
            <a:endParaRPr lang="en-US" sz="15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ctr">
              <a:lnSpc>
                <a:spcPct val="115000"/>
              </a:lnSpc>
              <a:spcBef>
                <a:spcPts val="0"/>
              </a:spcBef>
              <a:spcAft>
                <a:spcPts val="750"/>
              </a:spcAft>
              <a:buFont typeface="Symbol" panose="05050102010706020507" pitchFamily="18" charset="2"/>
              <a:buChar char=""/>
            </a:pPr>
            <a:r>
              <a:rPr lang="ro-RO" sz="1500" b="1" dirty="0">
                <a:solidFill>
                  <a:srgbClr val="333333"/>
                </a:solidFill>
                <a:effectLst/>
                <a:latin typeface="Times New Roman" panose="02020603050405020304" pitchFamily="18" charset="0"/>
                <a:ea typeface="Times New Roman" panose="02020603050405020304" pitchFamily="18" charset="0"/>
              </a:rPr>
              <a:t>În privința datelor pentru desfășurarea probelor examenelor naționale (EN VIII  și bacalaureat 2025, sesiunea iunie 2025), Ministerul Educației propune:</a:t>
            </a:r>
            <a:endParaRPr lang="en-US" sz="1500" b="1" dirty="0">
              <a:effectLst/>
              <a:latin typeface="Times New Roman" panose="02020603050405020304" pitchFamily="18" charset="0"/>
              <a:ea typeface="Times New Roman" panose="02020603050405020304" pitchFamily="18" charset="0"/>
            </a:endParaRPr>
          </a:p>
          <a:p>
            <a:pPr marL="342900" marR="0" lvl="0" indent="-342900" algn="ctr">
              <a:lnSpc>
                <a:spcPct val="115000"/>
              </a:lnSpc>
              <a:spcBef>
                <a:spcPts val="0"/>
              </a:spcBef>
              <a:spcAft>
                <a:spcPts val="750"/>
              </a:spcAft>
              <a:buSzPts val="1000"/>
              <a:buFont typeface="Symbol" panose="05050102010706020507" pitchFamily="18" charset="2"/>
              <a:buChar char=""/>
              <a:tabLst>
                <a:tab pos="457200" algn="l"/>
              </a:tabLst>
            </a:pPr>
            <a:r>
              <a:rPr lang="ro-RO" sz="1500" b="1" dirty="0">
                <a:solidFill>
                  <a:srgbClr val="333333"/>
                </a:solidFill>
                <a:effectLst/>
                <a:latin typeface="Times New Roman" panose="02020603050405020304" pitchFamily="18" charset="0"/>
                <a:ea typeface="Times New Roman" panose="02020603050405020304" pitchFamily="18" charset="0"/>
              </a:rPr>
              <a:t>Desfășurarea probelor de competențe din cadrul examenului de bacalaureat în perioada 27 ianuarie - 7 februarie;</a:t>
            </a:r>
            <a:endParaRPr lang="en-US" sz="1500" b="1" dirty="0">
              <a:effectLst/>
              <a:latin typeface="Times New Roman" panose="02020603050405020304" pitchFamily="18" charset="0"/>
              <a:ea typeface="Times New Roman" panose="02020603050405020304" pitchFamily="18" charset="0"/>
            </a:endParaRPr>
          </a:p>
          <a:p>
            <a:pPr marL="342900" marR="0" lvl="0" indent="-342900" algn="ctr">
              <a:lnSpc>
                <a:spcPct val="115000"/>
              </a:lnSpc>
              <a:spcBef>
                <a:spcPts val="0"/>
              </a:spcBef>
              <a:spcAft>
                <a:spcPts val="750"/>
              </a:spcAft>
              <a:buSzPts val="1000"/>
              <a:buFont typeface="Symbol" panose="05050102010706020507" pitchFamily="18" charset="2"/>
              <a:buChar char=""/>
              <a:tabLst>
                <a:tab pos="457200" algn="l"/>
              </a:tabLst>
            </a:pPr>
            <a:r>
              <a:rPr lang="ro-RO" sz="1500" b="1" dirty="0">
                <a:solidFill>
                  <a:srgbClr val="333333"/>
                </a:solidFill>
                <a:effectLst/>
                <a:latin typeface="Times New Roman" panose="02020603050405020304" pitchFamily="18" charset="0"/>
                <a:ea typeface="Times New Roman" panose="02020603050405020304" pitchFamily="18" charset="0"/>
              </a:rPr>
              <a:t>Desfășurarea probelor scrise - pentru ambele examene - înainte de finalul lunii iunie.</a:t>
            </a:r>
            <a:endParaRPr lang="en-US" sz="1500" b="1" dirty="0">
              <a:effectLst/>
              <a:latin typeface="Times New Roman" panose="02020603050405020304" pitchFamily="18" charset="0"/>
              <a:ea typeface="Times New Roman" panose="02020603050405020304" pitchFamily="18" charset="0"/>
            </a:endParaRPr>
          </a:p>
          <a:p>
            <a:pPr marL="342900" marR="0" lvl="0" indent="-342900" algn="ctr">
              <a:lnSpc>
                <a:spcPct val="115000"/>
              </a:lnSpc>
              <a:spcBef>
                <a:spcPts val="0"/>
              </a:spcBef>
              <a:spcAft>
                <a:spcPts val="750"/>
              </a:spcAft>
              <a:buSzPts val="1000"/>
              <a:buFont typeface="Symbol" panose="05050102010706020507" pitchFamily="18" charset="2"/>
              <a:buChar char=""/>
              <a:tabLst>
                <a:tab pos="457200" algn="l"/>
              </a:tabLst>
            </a:pPr>
            <a:r>
              <a:rPr lang="ro-RO" sz="1500" b="1" dirty="0">
                <a:solidFill>
                  <a:srgbClr val="333333"/>
                </a:solidFill>
                <a:effectLst/>
                <a:latin typeface="Times New Roman" panose="02020603050405020304" pitchFamily="18" charset="0"/>
                <a:ea typeface="Times New Roman" panose="02020603050405020304" pitchFamily="18" charset="0"/>
              </a:rPr>
              <a:t>Prelungirea perioadei de depunere a contestațiilor, dată fiind opțiunea de vizualizare a lucrărilor scrise înainte de contestații.</a:t>
            </a:r>
            <a:endParaRPr lang="en-US" sz="1500" b="1" dirty="0">
              <a:effectLst/>
              <a:latin typeface="Times New Roman" panose="02020603050405020304" pitchFamily="18" charset="0"/>
              <a:ea typeface="Times New Roman" panose="02020603050405020304" pitchFamily="18" charset="0"/>
            </a:endParaRPr>
          </a:p>
          <a:p>
            <a:pPr marL="0" marR="0" algn="ctr">
              <a:lnSpc>
                <a:spcPct val="115000"/>
              </a:lnSpc>
              <a:spcBef>
                <a:spcPts val="0"/>
              </a:spcBef>
              <a:spcAft>
                <a:spcPts val="750"/>
              </a:spcAft>
            </a:pPr>
            <a:r>
              <a:rPr lang="ro-RO" sz="1500" b="1" dirty="0">
                <a:solidFill>
                  <a:srgbClr val="333333"/>
                </a:solidFill>
                <a:effectLst/>
                <a:latin typeface="Times New Roman" panose="02020603050405020304" pitchFamily="18" charset="0"/>
                <a:ea typeface="Times New Roman" panose="02020603050405020304" pitchFamily="18" charset="0"/>
              </a:rPr>
              <a:t>Propunere de calendare a fost fundamentată pe:</a:t>
            </a:r>
            <a:endParaRPr lang="en-US" sz="1500" b="1" dirty="0">
              <a:effectLst/>
              <a:latin typeface="Times New Roman" panose="02020603050405020304" pitchFamily="18" charset="0"/>
              <a:ea typeface="Times New Roman" panose="02020603050405020304" pitchFamily="18" charset="0"/>
            </a:endParaRPr>
          </a:p>
          <a:p>
            <a:pPr marL="342900" marR="0" lvl="0" indent="-342900" algn="ctr">
              <a:lnSpc>
                <a:spcPct val="115000"/>
              </a:lnSpc>
              <a:spcBef>
                <a:spcPts val="0"/>
              </a:spcBef>
              <a:spcAft>
                <a:spcPts val="750"/>
              </a:spcAft>
              <a:buSzPts val="1000"/>
              <a:buFont typeface="Symbol" panose="05050102010706020507" pitchFamily="18" charset="2"/>
              <a:buChar char=""/>
              <a:tabLst>
                <a:tab pos="457200" algn="l"/>
              </a:tabLst>
            </a:pPr>
            <a:r>
              <a:rPr lang="ro-RO" sz="1500" b="1" dirty="0">
                <a:solidFill>
                  <a:srgbClr val="333333"/>
                </a:solidFill>
                <a:effectLst/>
                <a:latin typeface="Times New Roman" panose="02020603050405020304" pitchFamily="18" charset="0"/>
                <a:ea typeface="Times New Roman" panose="02020603050405020304" pitchFamily="18" charset="0"/>
              </a:rPr>
              <a:t>necesitatea de a ține cont de evoluția spre niveluri extreme ale temperaturilor din timpul verii, ce pot afecta randamentul candidaților;</a:t>
            </a:r>
            <a:endParaRPr lang="en-US" sz="1500" b="1" dirty="0">
              <a:effectLst/>
              <a:latin typeface="Times New Roman" panose="02020603050405020304" pitchFamily="18" charset="0"/>
              <a:ea typeface="Times New Roman" panose="02020603050405020304" pitchFamily="18" charset="0"/>
            </a:endParaRPr>
          </a:p>
          <a:p>
            <a:pPr marL="342900" marR="0" lvl="0" indent="-342900" algn="ctr">
              <a:lnSpc>
                <a:spcPct val="115000"/>
              </a:lnSpc>
              <a:spcBef>
                <a:spcPts val="0"/>
              </a:spcBef>
              <a:spcAft>
                <a:spcPts val="750"/>
              </a:spcAft>
              <a:buSzPts val="1000"/>
              <a:buFont typeface="Symbol" panose="05050102010706020507" pitchFamily="18" charset="2"/>
              <a:buChar char=""/>
              <a:tabLst>
                <a:tab pos="457200" algn="l"/>
              </a:tabLst>
            </a:pPr>
            <a:r>
              <a:rPr lang="ro-RO" sz="1500" b="1" dirty="0">
                <a:solidFill>
                  <a:srgbClr val="333333"/>
                </a:solidFill>
                <a:effectLst/>
                <a:latin typeface="Times New Roman" panose="02020603050405020304" pitchFamily="18" charset="0"/>
                <a:ea typeface="Times New Roman" panose="02020603050405020304" pitchFamily="18" charset="0"/>
              </a:rPr>
              <a:t>solicitările de a identifica o soluție funcțională care să permită încadrarea în termen a candidaților a căror înscriere în învățământul superior depinde de prezentarea diplomei de bacalaureat.</a:t>
            </a:r>
            <a:endParaRPr lang="en-US" sz="1500" b="1" dirty="0">
              <a:effectLst/>
              <a:latin typeface="Times New Roman" panose="02020603050405020304" pitchFamily="18" charset="0"/>
              <a:ea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238242071"/>
      </p:ext>
    </p:extLst>
  </p:cSld>
  <p:clrMapOvr>
    <a:masterClrMapping/>
  </p:clrMapOvr>
  <p:transition>
    <p:dissolve/>
  </p:transition>
</p:sld>
</file>

<file path=ppt/theme/theme1.xml><?xml version="1.0" encoding="utf-8"?>
<a:theme xmlns:a="http://schemas.openxmlformats.org/drawingml/2006/main" name="Blue strands design template">
  <a:themeElements>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fontScheme name="Blue strands design templa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Black" panose="020B0A040201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Black" panose="020B0A04020102020204" pitchFamily="34" charset="0"/>
          </a:defRPr>
        </a:defPPr>
      </a:lstStyle>
    </a:lnDef>
  </a:objectDefaults>
  <a:extraClrSchemeLst>
    <a:extraClrScheme>
      <a:clrScheme name="Blue strands design template 1">
        <a:dk1>
          <a:srgbClr val="0099FF"/>
        </a:dk1>
        <a:lt1>
          <a:srgbClr val="FFFFFF"/>
        </a:lt1>
        <a:dk2>
          <a:srgbClr val="0099FF"/>
        </a:dk2>
        <a:lt2>
          <a:srgbClr val="808080"/>
        </a:lt2>
        <a:accent1>
          <a:srgbClr val="B9D6E5"/>
        </a:accent1>
        <a:accent2>
          <a:srgbClr val="333399"/>
        </a:accent2>
        <a:accent3>
          <a:srgbClr val="FFFFFF"/>
        </a:accent3>
        <a:accent4>
          <a:srgbClr val="0082DA"/>
        </a:accent4>
        <a:accent5>
          <a:srgbClr val="D9E8F0"/>
        </a:accent5>
        <a:accent6>
          <a:srgbClr val="2D2D8A"/>
        </a:accent6>
        <a:hlink>
          <a:srgbClr val="3366CC"/>
        </a:hlink>
        <a:folHlink>
          <a:srgbClr val="FFFFCC"/>
        </a:folHlink>
      </a:clrScheme>
      <a:clrMap bg1="lt1" tx1="dk1" bg2="lt2" tx2="dk2" accent1="accent1" accent2="accent2" accent3="accent3" accent4="accent4" accent5="accent5" accent6="accent6" hlink="hlink" folHlink="folHlink"/>
    </a:extraClrScheme>
    <a:extraClrScheme>
      <a:clrScheme name="Blue strands design template 2">
        <a:dk1>
          <a:srgbClr val="808080"/>
        </a:dk1>
        <a:lt1>
          <a:srgbClr val="FFFFFF"/>
        </a:lt1>
        <a:dk2>
          <a:srgbClr val="0066CC"/>
        </a:dk2>
        <a:lt2>
          <a:srgbClr val="969696"/>
        </a:lt2>
        <a:accent1>
          <a:srgbClr val="DDDDDD"/>
        </a:accent1>
        <a:accent2>
          <a:srgbClr val="33CCFF"/>
        </a:accent2>
        <a:accent3>
          <a:srgbClr val="FFFFFF"/>
        </a:accent3>
        <a:accent4>
          <a:srgbClr val="6C6C6C"/>
        </a:accent4>
        <a:accent5>
          <a:srgbClr val="EBEBEB"/>
        </a:accent5>
        <a:accent6>
          <a:srgbClr val="2DB9E7"/>
        </a:accent6>
        <a:hlink>
          <a:srgbClr val="CC3300"/>
        </a:hlink>
        <a:folHlink>
          <a:srgbClr val="003399"/>
        </a:folHlink>
      </a:clrScheme>
      <a:clrMap bg1="lt1" tx1="dk1" bg2="lt2" tx2="dk2" accent1="accent1" accent2="accent2" accent3="accent3" accent4="accent4" accent5="accent5" accent6="accent6" hlink="hlink" folHlink="folHlink"/>
    </a:extraClrScheme>
    <a:extraClrScheme>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clrMap bg1="lt1" tx1="dk1" bg2="lt2" tx2="dk2" accent1="accent1" accent2="accent2" accent3="accent3" accent4="accent4" accent5="accent5" accent6="accent6" hlink="hlink" folHlink="folHlink"/>
    </a:extraClrScheme>
    <a:extraClrScheme>
      <a:clrScheme name="Blue strands design template 4">
        <a:dk1>
          <a:srgbClr val="3366CC"/>
        </a:dk1>
        <a:lt1>
          <a:srgbClr val="FFFFFF"/>
        </a:lt1>
        <a:dk2>
          <a:srgbClr val="66CCFF"/>
        </a:dk2>
        <a:lt2>
          <a:srgbClr val="808080"/>
        </a:lt2>
        <a:accent1>
          <a:srgbClr val="B4DCFF"/>
        </a:accent1>
        <a:accent2>
          <a:srgbClr val="CCCCFF"/>
        </a:accent2>
        <a:accent3>
          <a:srgbClr val="FFFFFF"/>
        </a:accent3>
        <a:accent4>
          <a:srgbClr val="2A56AE"/>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rands design template 5">
        <a:dk1>
          <a:srgbClr val="808080"/>
        </a:dk1>
        <a:lt1>
          <a:srgbClr val="FFFFD9"/>
        </a:lt1>
        <a:dk2>
          <a:srgbClr val="3366CC"/>
        </a:dk2>
        <a:lt2>
          <a:srgbClr val="777777"/>
        </a:lt2>
        <a:accent1>
          <a:srgbClr val="EBEECA"/>
        </a:accent1>
        <a:accent2>
          <a:srgbClr val="99CCFF"/>
        </a:accent2>
        <a:accent3>
          <a:srgbClr val="FFFFE9"/>
        </a:accent3>
        <a:accent4>
          <a:srgbClr val="6C6C6C"/>
        </a:accent4>
        <a:accent5>
          <a:srgbClr val="F3F5E1"/>
        </a:accent5>
        <a:accent6>
          <a:srgbClr val="8AB9E7"/>
        </a:accent6>
        <a:hlink>
          <a:srgbClr val="2901BB"/>
        </a:hlink>
        <a:folHlink>
          <a:srgbClr val="FF7500"/>
        </a:folHlink>
      </a:clrScheme>
      <a:clrMap bg1="lt1" tx1="dk1" bg2="lt2" tx2="dk2" accent1="accent1" accent2="accent2" accent3="accent3" accent4="accent4" accent5="accent5" accent6="accent6" hlink="hlink" folHlink="folHlink"/>
    </a:extraClrScheme>
    <a:extraClrScheme>
      <a:clrScheme name="Blue strands design template 6">
        <a:dk1>
          <a:srgbClr val="3366CC"/>
        </a:dk1>
        <a:lt1>
          <a:srgbClr val="008080"/>
        </a:lt1>
        <a:dk2>
          <a:srgbClr val="3399FF"/>
        </a:dk2>
        <a:lt2>
          <a:srgbClr val="005A58"/>
        </a:lt2>
        <a:accent1>
          <a:srgbClr val="8BC2FF"/>
        </a:accent1>
        <a:accent2>
          <a:srgbClr val="FFFFCC"/>
        </a:accent2>
        <a:accent3>
          <a:srgbClr val="AAC0C0"/>
        </a:accent3>
        <a:accent4>
          <a:srgbClr val="2A56AE"/>
        </a:accent4>
        <a:accent5>
          <a:srgbClr val="C4DDFF"/>
        </a:accent5>
        <a:accent6>
          <a:srgbClr val="E7E7B9"/>
        </a:accent6>
        <a:hlink>
          <a:srgbClr val="990000"/>
        </a:hlink>
        <a:folHlink>
          <a:srgbClr val="0066FF"/>
        </a:folHlink>
      </a:clrScheme>
      <a:clrMap bg1="lt1" tx1="dk1" bg2="lt2" tx2="dk2" accent1="accent1" accent2="accent2" accent3="accent3" accent4="accent4" accent5="accent5" accent6="accent6" hlink="hlink" folHlink="folHlink"/>
    </a:extraClrScheme>
    <a:extraClrScheme>
      <a:clrScheme name="Blue strands design template 7">
        <a:dk1>
          <a:srgbClr val="666666"/>
        </a:dk1>
        <a:lt1>
          <a:srgbClr val="666699"/>
        </a:lt1>
        <a:dk2>
          <a:srgbClr val="99CCFF"/>
        </a:dk2>
        <a:lt2>
          <a:srgbClr val="3E3E5C"/>
        </a:lt2>
        <a:accent1>
          <a:srgbClr val="D2D2D2"/>
        </a:accent1>
        <a:accent2>
          <a:srgbClr val="8DC6FF"/>
        </a:accent2>
        <a:accent3>
          <a:srgbClr val="B8B8CA"/>
        </a:accent3>
        <a:accent4>
          <a:srgbClr val="565656"/>
        </a:accent4>
        <a:accent5>
          <a:srgbClr val="E5E5E5"/>
        </a:accent5>
        <a:accent6>
          <a:srgbClr val="7FB3E7"/>
        </a:accent6>
        <a:hlink>
          <a:srgbClr val="0066FF"/>
        </a:hlink>
        <a:folHlink>
          <a:srgbClr val="FF9933"/>
        </a:folHlink>
      </a:clrScheme>
      <a:clrMap bg1="lt1" tx1="dk1" bg2="lt2" tx2="dk2" accent1="accent1" accent2="accent2" accent3="accent3" accent4="accent4" accent5="accent5" accent6="accent6" hlink="hlink" folHlink="folHlink"/>
    </a:extraClrScheme>
    <a:extraClrScheme>
      <a:clrScheme name="Blue strands design template 8">
        <a:dk1>
          <a:srgbClr val="5C1F00"/>
        </a:dk1>
        <a:lt1>
          <a:srgbClr val="9C3408"/>
        </a:lt1>
        <a:dk2>
          <a:srgbClr val="800000"/>
        </a:dk2>
        <a:lt2>
          <a:srgbClr val="73BCFF"/>
        </a:lt2>
        <a:accent1>
          <a:srgbClr val="D99965"/>
        </a:accent1>
        <a:accent2>
          <a:srgbClr val="3366CC"/>
        </a:accent2>
        <a:accent3>
          <a:srgbClr val="C0AAAA"/>
        </a:accent3>
        <a:accent4>
          <a:srgbClr val="852B06"/>
        </a:accent4>
        <a:accent5>
          <a:srgbClr val="E9CAB8"/>
        </a:accent5>
        <a:accent6>
          <a:srgbClr val="2D5CB9"/>
        </a:accent6>
        <a:hlink>
          <a:srgbClr val="D3EBFF"/>
        </a:hlink>
        <a:folHlink>
          <a:srgbClr val="FED3AC"/>
        </a:folHlink>
      </a:clrScheme>
      <a:clrMap bg1="dk2" tx1="lt1" bg2="dk1" tx2="lt2" accent1="accent1" accent2="accent2" accent3="accent3" accent4="accent4" accent5="accent5" accent6="accent6" hlink="hlink" folHlink="folHlink"/>
    </a:extraClrScheme>
    <a:extraClrScheme>
      <a:clrScheme name="Blue strands design template 9">
        <a:dk1>
          <a:srgbClr val="336699"/>
        </a:dk1>
        <a:lt1>
          <a:srgbClr val="1270AA"/>
        </a:lt1>
        <a:dk2>
          <a:srgbClr val="000000"/>
        </a:dk2>
        <a:lt2>
          <a:srgbClr val="66CCFF"/>
        </a:lt2>
        <a:accent1>
          <a:srgbClr val="AAE1FA"/>
        </a:accent1>
        <a:accent2>
          <a:srgbClr val="0033CC"/>
        </a:accent2>
        <a:accent3>
          <a:srgbClr val="AAAAAA"/>
        </a:accent3>
        <a:accent4>
          <a:srgbClr val="0E5F91"/>
        </a:accent4>
        <a:accent5>
          <a:srgbClr val="D2EEFC"/>
        </a:accent5>
        <a:accent6>
          <a:srgbClr val="002DB9"/>
        </a:accent6>
        <a:hlink>
          <a:srgbClr val="FF7500"/>
        </a:hlink>
        <a:folHlink>
          <a:srgbClr val="0066FF"/>
        </a:folHlink>
      </a:clrScheme>
      <a:clrMap bg1="dk2" tx1="lt1" bg2="dk1" tx2="lt2" accent1="accent1" accent2="accent2" accent3="accent3" accent4="accent4" accent5="accent5" accent6="accent6" hlink="hlink" folHlink="folHlink"/>
    </a:extraClrScheme>
    <a:extraClrScheme>
      <a:clrScheme name="Blue strands design template 10">
        <a:dk1>
          <a:srgbClr val="003366"/>
        </a:dk1>
        <a:lt1>
          <a:srgbClr val="A9A9A9"/>
        </a:lt1>
        <a:dk2>
          <a:srgbClr val="000099"/>
        </a:dk2>
        <a:lt2>
          <a:srgbClr val="66CCFF"/>
        </a:lt2>
        <a:accent1>
          <a:srgbClr val="336699"/>
        </a:accent1>
        <a:accent2>
          <a:srgbClr val="3333FF"/>
        </a:accent2>
        <a:accent3>
          <a:srgbClr val="AAAACA"/>
        </a:accent3>
        <a:accent4>
          <a:srgbClr val="909090"/>
        </a:accent4>
        <a:accent5>
          <a:srgbClr val="ADB8CA"/>
        </a:accent5>
        <a:accent6>
          <a:srgbClr val="2D2DE7"/>
        </a:accent6>
        <a:hlink>
          <a:srgbClr val="66CCFF"/>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Black" panose="020B0A040201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en-US" sz="1800" b="0" i="0" u="none" strike="noStrike" cap="none" normalizeH="0" baseline="0" smtClean="0">
            <a:ln>
              <a:noFill/>
            </a:ln>
            <a:solidFill>
              <a:schemeClr val="tx1"/>
            </a:solidFill>
            <a:effectLst/>
            <a:latin typeface="Arial Black" panose="020B0A04020102020204" pitchFamily="34"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Custom Design 13">
        <a:dk1>
          <a:srgbClr val="000000"/>
        </a:dk1>
        <a:lt1>
          <a:srgbClr val="DEF6F1"/>
        </a:lt1>
        <a:dk2>
          <a:srgbClr val="000000"/>
        </a:dk2>
        <a:lt2>
          <a:srgbClr val="969696"/>
        </a:lt2>
        <a:accent1>
          <a:srgbClr val="E6E6E6"/>
        </a:accent1>
        <a:accent2>
          <a:srgbClr val="8DC6FF"/>
        </a:accent2>
        <a:accent3>
          <a:srgbClr val="ECFAF7"/>
        </a:accent3>
        <a:accent4>
          <a:srgbClr val="000000"/>
        </a:accent4>
        <a:accent5>
          <a:srgbClr val="F0F0F0"/>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14">
        <a:dk1>
          <a:srgbClr val="000000"/>
        </a:dk1>
        <a:lt1>
          <a:srgbClr val="FFFFFF"/>
        </a:lt1>
        <a:dk2>
          <a:srgbClr val="000000"/>
        </a:dk2>
        <a:lt2>
          <a:srgbClr val="808080"/>
        </a:lt2>
        <a:accent1>
          <a:srgbClr val="B4DCFF"/>
        </a:accent1>
        <a:accent2>
          <a:srgbClr val="CCCCFF"/>
        </a:accent2>
        <a:accent3>
          <a:srgbClr val="FFFFFF"/>
        </a:accent3>
        <a:accent4>
          <a:srgbClr val="000000"/>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15">
        <a:dk1>
          <a:srgbClr val="000000"/>
        </a:dk1>
        <a:lt1>
          <a:srgbClr val="FFFFD9"/>
        </a:lt1>
        <a:dk2>
          <a:srgbClr val="000000"/>
        </a:dk2>
        <a:lt2>
          <a:srgbClr val="777777"/>
        </a:lt2>
        <a:accent1>
          <a:srgbClr val="EBEECA"/>
        </a:accent1>
        <a:accent2>
          <a:srgbClr val="DBFF75"/>
        </a:accent2>
        <a:accent3>
          <a:srgbClr val="FFFFE9"/>
        </a:accent3>
        <a:accent4>
          <a:srgbClr val="000000"/>
        </a:accent4>
        <a:accent5>
          <a:srgbClr val="F3F5E1"/>
        </a:accent5>
        <a:accent6>
          <a:srgbClr val="C6E769"/>
        </a:accent6>
        <a:hlink>
          <a:srgbClr val="8FA418"/>
        </a:hlink>
        <a:folHlink>
          <a:srgbClr val="FF7500"/>
        </a:folHlink>
      </a:clrScheme>
      <a:clrMap bg1="lt1" tx1="dk1" bg2="lt2" tx2="dk2" accent1="accent1" accent2="accent2" accent3="accent3" accent4="accent4" accent5="accent5" accent6="accent6" hlink="hlink" folHlink="folHlink"/>
    </a:extraClrScheme>
    <a:extraClrScheme>
      <a:clrScheme name="1_Custom Design 16">
        <a:dk1>
          <a:srgbClr val="58572B"/>
        </a:dk1>
        <a:lt1>
          <a:srgbClr val="008080"/>
        </a:lt1>
        <a:dk2>
          <a:srgbClr val="FFFF99"/>
        </a:dk2>
        <a:lt2>
          <a:srgbClr val="005A58"/>
        </a:lt2>
        <a:accent1>
          <a:srgbClr val="CCCC99"/>
        </a:accent1>
        <a:accent2>
          <a:srgbClr val="FFFFCC"/>
        </a:accent2>
        <a:accent3>
          <a:srgbClr val="AAC0C0"/>
        </a:accent3>
        <a:accent4>
          <a:srgbClr val="4A4923"/>
        </a:accent4>
        <a:accent5>
          <a:srgbClr val="E2E2CA"/>
        </a:accent5>
        <a:accent6>
          <a:srgbClr val="E7E7B9"/>
        </a:accent6>
        <a:hlink>
          <a:srgbClr val="990000"/>
        </a:hlink>
        <a:folHlink>
          <a:srgbClr val="6633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Blue strands design template</Template>
  <TotalTime>0</TotalTime>
  <Words>2777</Words>
  <Application>Microsoft Office PowerPoint</Application>
  <PresentationFormat>On-screen Show (4:3)</PresentationFormat>
  <Paragraphs>238</Paragraphs>
  <Slides>26</Slides>
  <Notes>6</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26</vt:i4>
      </vt:variant>
    </vt:vector>
  </HeadingPairs>
  <TitlesOfParts>
    <vt:vector size="39" baseType="lpstr">
      <vt:lpstr>SimSun</vt:lpstr>
      <vt:lpstr>Arial</vt:lpstr>
      <vt:lpstr>Arial Black</vt:lpstr>
      <vt:lpstr>Calibri</vt:lpstr>
      <vt:lpstr>Century Schoolbook</vt:lpstr>
      <vt:lpstr>Nueva Std Cond</vt:lpstr>
      <vt:lpstr>Palatino Linotype</vt:lpstr>
      <vt:lpstr>Symbol</vt:lpstr>
      <vt:lpstr>Times New Roman</vt:lpstr>
      <vt:lpstr>Wingdings</vt:lpstr>
      <vt:lpstr>Wingdings 2</vt:lpstr>
      <vt:lpstr>Blue strands design template</vt:lpstr>
      <vt:lpstr>1_Custom Design</vt:lpstr>
      <vt:lpstr>ÎNTÂLNIREA DE LUCRU            A INSPECTORILOR       pentru domeniul      ARTE ȘI MUZICĂ 17 SEPTEMBRIE 2024 </vt:lpstr>
      <vt:lpstr>  Prezentare generală </vt:lpstr>
      <vt:lpstr>Prezentare Generală </vt:lpstr>
      <vt:lpstr>PowerPoint Presentation</vt:lpstr>
      <vt:lpstr>     </vt:lpstr>
      <vt:lpstr> REPERE METODOLOGICE PENTRU APLICAREA          CURRICULUMULUI LA CLASA A XII - A   ÎN ANUL ȘCOLAR 2024-2025</vt:lpstr>
      <vt:lpstr>PowerPoint Presentation</vt:lpstr>
      <vt:lpstr>CADRUL NORMATIV PENTRU ANUL ȘCOLAR 2024-2025</vt:lpstr>
      <vt:lpstr>Principalele noutăți propuse: bacalaureat și evaluare natională</vt:lpstr>
      <vt:lpstr>Regulamentul-cadru de organizare și funcționare a unităților de învățământ preuniversitar,   aprobat prin OME nr. 5.726/06.08.2024, publicat în M.O., partea I, Nr. 795 bis/12.VIII.2024  Art. 71 La nivelul fiecărei unităţi de învăţământ funcţionează comisii: 1. cu caracter permanent; 2. cu caracter temporar; 3. cu caracter ocazional. (2) Comisiile cu caracter permanent sunt: a) comisia pentru curriculum; b) comisia de evaluare şi asigurare a calităţii; c) comisia de securitate şi sănătate în muncă şi pentru situaţii de urgenţă; d) comisia pentru controlul managerial intern, numai pentru unitățile de învățământ de stat; e) comisia pentru prevenirea şi combaterea violenţei, a faptelor de corupţie şi discriminării în mediul şcolar şi promovarea interculturalităţii; f) comisia pentru formare și dezvoltare în cariera didactică. Art. 72 (2) Activitatea comisiilor din unitatea de învăţământ şi documentele elaborate de membrii comisiei sunt reglementate prin acte normative sau prin regulamentul de organizare şi funcţionare a unităţii de învăţământ. (3) Fiecare unitate de învăţământ îşi elaborează proceduri privind funcţionarea comisiilor în funcţie de nevoile proprii. </vt:lpstr>
      <vt:lpstr>(4) Comisia pentru curriculum se constituie la nivelul unităţilor de învăţământ preuniversitar de stat, în baza hotărârii consiliului de administraţie, fiind formată din membrii catedrelor/comisiilor metodice. Directorul unității de învățământ emite decizia de constituire a Comisiei pentru curriculum. (5) Activitatea Comisiei pentru curriculum este coordonată de un responsabil, propus prin vot, de către consiliul profesoral, din rândul personalului didactic de predare titular, cu rezultate deosebite obținute în activitatea didactică. (6) Numirea responsabilului comisiei pentru curriculum se face prin decizie a directorului, emisă în baza unei hotărâri a consiliului de administraţie, în urma propunerii primite din partea consiliului profesoral.  (7) În cadrul aceleiaşi unităţi de învăţământ catedrele/comisiile metodice de la nivelul Comisiei pentru curriculum se constituie din cel puțin 4 cadre didactice care își desfășoară activitatea în unitatea de învățământ, după caz, pe arii curriculare, pe discipline de studiu sau pe discipline înrudite.  (8) În unitățile de învățământ de educație timpurie și în învățământul primar catedrele/comisiile metodice se constituie din cel puțin 4 cadre didactice care își desfășoară activitatea în unitatea de învățământ, după caz, pe grupe, pe ani de studiu, pe grupe de clase sau pe ciclu de învăţământ. Catedrele/comisiile metodice se pot constitui și cu 2 sau 3 cadre didactice, în unitățile de învățământ cu un număr mic de cadre didactice care își desfășoară activitatea pe ciclul de învățământ.  (9) Fiecare unitate de învăţământ elaborează o procedură privind funcţionarea Comisiei pentru curriculum, care include și modul de constituire și funcționare a catedrelelor/comisiilor metodice, în funcţie de nevoile proprii.  </vt:lpstr>
      <vt:lpstr>(10) Atribuțiile comisiei pentru curriculum vizează activități legate de procesul de proiectare, implementare, monitorizare și evaluare a implementării curriculumului, la nivelul unității de învățământ, precum: a) inițierea și realizarea analizei de nevoi, implicând consultarea beneficiarilor educației, privind oferta curriculară a unităţii de învăţământ, inclusiv a curriculumului la decizia elevului din oferta școlii (CDEOȘ), pentru fiecare an școlar, prin utilizarea metodei de analiză de tip SWOT; b) consilierea cadrelor didactice în procesul de elaborare a planificării și proiectării didactice; c) monitorizarea de către responsabilul comisiei pentru curriculum, a modului de aplicare a planurilor - cadru și a programelor şcolare, inclusiv prin realizarea de asistențe la ore; d) analizarea periodică a performanţelor şcolare ale beneficiarilor primari și propunerea, după caz, a unor activități remediale care să fie realizate la clasele de elevi; e) coordonarea organizării de activităţi de pregătire pentru elevi în vederea participării acestora la examene şi concursuri şcolare; f) realizarea la nivelul catedrelor/comisiilor metodice a unor instrumente și resurse educaționale, inclusiv a unor resurse educaționale deschise și a unor instrumente de evaluare şi notare;</vt:lpstr>
      <vt:lpstr>PowerPoint Presentation</vt:lpstr>
      <vt:lpstr>l) susținerea cadrelor didactice în ceea ce privește adaptarea planificării școlare și a predării la nivelul de performanță al beneficiarilor primari și la realizarea planurilor individualizate de învățare;  m) monitorizarea nevoii de recuperare a achizițiilor și a desfășurării programului „Învățare remedială” la nivelul unității de învățământ;  n) monitorizarea interesului beneficiarilor primari de a studia limba maternă, respectiv istoria și cultura minorității căreia îi aparțin și întreprinderea demersurilor necesare pentru a le oferi posibilitatea să le studieze, la cererea acestora sau a reprezentanților legali;  o) constituirea și actualizarea periodică a unei arhive electronice care să cuprindă documente, studii, cercetări, resurse educaționale realizate/avizate de Ministerul Educației, care sprijină aplicarea curriculumului;  p) constituirea și actualizarea periodică a arhivei electronice privind documentele care privesc curriculumul, atât cele elaborate și aprobate la nivel național, cât și cele elaborate și aprobate la nivelul unității de învățământ (planuri-cadru și programe școlare utilizate, inclusiv pentru CDEOȘ).</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Comisia Nationala de Informatica</dc:title>
  <dc:creator>danavl</dc:creator>
  <cp:lastModifiedBy>User</cp:lastModifiedBy>
  <cp:revision>1721</cp:revision>
  <dcterms:created xsi:type="dcterms:W3CDTF">2002-09-03T04:38:00Z</dcterms:created>
  <dcterms:modified xsi:type="dcterms:W3CDTF">2024-09-16T12:02:17Z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0F0A46D20F184881BC2A3D52E68E8D1F</vt:lpwstr>
  </property>
  <property fmtid="{D5CDD505-2E9C-101B-9397-08002B2CF9AE}" pid="3" name="KSOProductBuildVer">
    <vt:lpwstr>1033-12.2.0.13215</vt:lpwstr>
  </property>
</Properties>
</file>