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57" r:id="rId1"/>
  </p:sldMasterIdLst>
  <p:notesMasterIdLst>
    <p:notesMasterId r:id="rId26"/>
  </p:notesMasterIdLst>
  <p:sldIdLst>
    <p:sldId id="256" r:id="rId2"/>
    <p:sldId id="258" r:id="rId3"/>
    <p:sldId id="267" r:id="rId4"/>
    <p:sldId id="271" r:id="rId5"/>
    <p:sldId id="261" r:id="rId6"/>
    <p:sldId id="264" r:id="rId7"/>
    <p:sldId id="272" r:id="rId8"/>
    <p:sldId id="286" r:id="rId9"/>
    <p:sldId id="297" r:id="rId10"/>
    <p:sldId id="273" r:id="rId11"/>
    <p:sldId id="283" r:id="rId12"/>
    <p:sldId id="259" r:id="rId13"/>
    <p:sldId id="263" r:id="rId14"/>
    <p:sldId id="300" r:id="rId15"/>
    <p:sldId id="301" r:id="rId16"/>
    <p:sldId id="295" r:id="rId17"/>
    <p:sldId id="302" r:id="rId18"/>
    <p:sldId id="303" r:id="rId19"/>
    <p:sldId id="279" r:id="rId20"/>
    <p:sldId id="305" r:id="rId21"/>
    <p:sldId id="304" r:id="rId22"/>
    <p:sldId id="306" r:id="rId23"/>
    <p:sldId id="281" r:id="rId24"/>
    <p:sldId id="278" r:id="rId25"/>
  </p:sldIdLst>
  <p:sldSz cx="9144000" cy="5143500" type="screen16x9"/>
  <p:notesSz cx="6858000" cy="9144000"/>
  <p:embeddedFontLst>
    <p:embeddedFont>
      <p:font typeface="Arvo" panose="020B0604020202020204" charset="0"/>
      <p:regular r:id="rId27"/>
      <p:bold r:id="rId28"/>
      <p:italic r:id="rId29"/>
      <p:boldItalic r:id="rId30"/>
    </p:embeddedFont>
    <p:embeddedFont>
      <p:font typeface="Calibri" panose="020F0502020204030204" pitchFamily="34" charset="0"/>
      <p:regular r:id="rId31"/>
      <p:bold r:id="rId32"/>
      <p:italic r:id="rId33"/>
      <p:boldItalic r:id="rId34"/>
    </p:embeddedFont>
    <p:embeddedFont>
      <p:font typeface="Roboto Condensed" panose="02000000000000000000" pitchFamily="2" charset="0"/>
      <p:regular r:id="rId35"/>
      <p:bold r:id="rId36"/>
      <p:italic r:id="rId37"/>
      <p:boldItalic r:id="rId38"/>
    </p:embeddedFont>
    <p:embeddedFont>
      <p:font typeface="Roboto Condensed Light" panose="02000000000000000000" pitchFamily="2" charset="0"/>
      <p:regular r:id="rId39"/>
      <p:bold r:id="rId40"/>
      <p:italic r:id="rId41"/>
      <p:boldItalic r:id="rId4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E27665BA-8202-44FC-AD62-C9F0E3EA811A}">
  <a:tblStyle styleId="{E27665BA-8202-44FC-AD62-C9F0E3EA811A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215DE48A-E3B5-44D0-98CB-AE0B3FDC0379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331" autoAdjust="0"/>
    <p:restoredTop sz="94660"/>
  </p:normalViewPr>
  <p:slideViewPr>
    <p:cSldViewPr snapToGrid="0">
      <p:cViewPr varScale="1">
        <p:scale>
          <a:sx n="92" d="100"/>
          <a:sy n="92" d="100"/>
        </p:scale>
        <p:origin x="736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9" Type="http://schemas.openxmlformats.org/officeDocument/2006/relationships/font" Target="fonts/font13.fntdata"/><Relationship Id="rId21" Type="http://schemas.openxmlformats.org/officeDocument/2006/relationships/slide" Target="slides/slide20.xml"/><Relationship Id="rId34" Type="http://schemas.openxmlformats.org/officeDocument/2006/relationships/font" Target="fonts/font8.fntdata"/><Relationship Id="rId42" Type="http://schemas.openxmlformats.org/officeDocument/2006/relationships/font" Target="fonts/font16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6.fntdata"/><Relationship Id="rId37" Type="http://schemas.openxmlformats.org/officeDocument/2006/relationships/font" Target="fonts/font11.fntdata"/><Relationship Id="rId40" Type="http://schemas.openxmlformats.org/officeDocument/2006/relationships/font" Target="fonts/font14.fntdata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5.fntdata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7.fntdata"/><Relationship Id="rId38" Type="http://schemas.openxmlformats.org/officeDocument/2006/relationships/font" Target="fonts/font12.fntdata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font" Target="fonts/font1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Google Shape;182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g35ed75ccf_0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0" name="Google Shape;440;g35ed75ccf_0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Google Shape;604;gdebaa7b3a2_1_1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5" name="Google Shape;605;gdebaa7b3a2_1_1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" name="Google Shape;219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g35f391192_0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5" name="Google Shape;265;g35f391192_0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g35f391192_0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5" name="Google Shape;265;g35f391192_0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6890354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g35f391192_0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5" name="Google Shape;265;g35f391192_0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5782486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g35f391192_0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5" name="Google Shape;265;g35f391192_0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520377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g35f391192_0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5" name="Google Shape;265;g35f391192_0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7320115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g35f391192_0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5" name="Google Shape;265;g35f391192_0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5005657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Google Shape;530;g35ed75ccf_01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1" name="Google Shape;531;g35ed75ccf_01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" name="Google Shape;211;g35f391192_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g35ed75ccf_0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4" name="Google Shape;374;g35ed75ccf_0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5654773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g35ed75ccf_0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4" name="Google Shape;374;g35ed75ccf_0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717125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g35ed75ccf_0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4" name="Google Shape;374;g35ed75ccf_0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6640741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Google Shape;553;gdebaa7b3a2_1_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4" name="Google Shape;554;gdebaa7b3a2_1_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g35ed75ccf_0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1" name="Google Shape;521;g35ed75ccf_0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g35f391192_0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8" name="Google Shape;318;g35f391192_0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g35ed75ccf_0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7" name="Google Shape;387;g35ed75ccf_0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4" name="Google Shape;234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g35f391192_0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1" name="Google Shape;281;g35f391192_0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g35ed75ccf_0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6" name="Google Shape;416;g35ed75ccf_0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4" name="Google Shape;664;gdebaa7b3a2_1_1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5" name="Google Shape;665;gdebaa7b3a2_1_1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779631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7544483" y="657775"/>
            <a:ext cx="1299300" cy="432900"/>
          </a:xfrm>
          <a:prstGeom prst="triangle">
            <a:avLst>
              <a:gd name="adj" fmla="val 32425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vo"/>
              <a:ea typeface="Arvo"/>
              <a:cs typeface="Arvo"/>
              <a:sym typeface="Arvo"/>
            </a:endParaRPr>
          </a:p>
        </p:txBody>
      </p:sp>
      <p:grpSp>
        <p:nvGrpSpPr>
          <p:cNvPr id="11" name="Google Shape;11;p2"/>
          <p:cNvGrpSpPr/>
          <p:nvPr/>
        </p:nvGrpSpPr>
        <p:grpSpPr>
          <a:xfrm>
            <a:off x="0" y="-7088"/>
            <a:ext cx="8661398" cy="5150588"/>
            <a:chOff x="0" y="-7088"/>
            <a:chExt cx="8661398" cy="5150588"/>
          </a:xfrm>
        </p:grpSpPr>
        <p:sp>
          <p:nvSpPr>
            <p:cNvPr id="12" name="Google Shape;12;p2"/>
            <p:cNvSpPr/>
            <p:nvPr/>
          </p:nvSpPr>
          <p:spPr>
            <a:xfrm>
              <a:off x="0" y="0"/>
              <a:ext cx="3525000" cy="51435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 rot="10800000" flipH="1">
              <a:off x="3517898" y="-7088"/>
              <a:ext cx="5143500" cy="5143500"/>
            </a:xfrm>
            <a:prstGeom prst="rtTriangl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</p:grpSp>
      <p:grpSp>
        <p:nvGrpSpPr>
          <p:cNvPr id="14" name="Google Shape;14;p2"/>
          <p:cNvGrpSpPr/>
          <p:nvPr/>
        </p:nvGrpSpPr>
        <p:grpSpPr>
          <a:xfrm rot="10800000" flipH="1">
            <a:off x="1" y="1090763"/>
            <a:ext cx="8847502" cy="2961975"/>
            <a:chOff x="-8178042" y="-4493254"/>
            <a:chExt cx="19483598" cy="6522736"/>
          </a:xfrm>
        </p:grpSpPr>
        <p:sp>
          <p:nvSpPr>
            <p:cNvPr id="15" name="Google Shape;15;p2"/>
            <p:cNvSpPr/>
            <p:nvPr/>
          </p:nvSpPr>
          <p:spPr>
            <a:xfrm>
              <a:off x="-8178042" y="-4493118"/>
              <a:ext cx="12968400" cy="65226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4782955" y="-4493254"/>
              <a:ext cx="6522600" cy="6522600"/>
            </a:xfrm>
            <a:prstGeom prst="rtTriangl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</p:grpSp>
      <p:grpSp>
        <p:nvGrpSpPr>
          <p:cNvPr id="17" name="Google Shape;17;p2"/>
          <p:cNvGrpSpPr/>
          <p:nvPr/>
        </p:nvGrpSpPr>
        <p:grpSpPr>
          <a:xfrm>
            <a:off x="3677236" y="4278349"/>
            <a:ext cx="5480829" cy="432996"/>
            <a:chOff x="5582265" y="4646738"/>
            <a:chExt cx="5480829" cy="432996"/>
          </a:xfrm>
        </p:grpSpPr>
        <p:sp>
          <p:nvSpPr>
            <p:cNvPr id="18" name="Google Shape;18;p2"/>
            <p:cNvSpPr/>
            <p:nvPr/>
          </p:nvSpPr>
          <p:spPr>
            <a:xfrm rot="10800000">
              <a:off x="5582265" y="4948334"/>
              <a:ext cx="394200" cy="131400"/>
            </a:xfrm>
            <a:prstGeom prst="triangle">
              <a:avLst>
                <a:gd name="adj" fmla="val 32425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9" name="Google Shape;19;p2"/>
            <p:cNvGrpSpPr/>
            <p:nvPr/>
          </p:nvGrpSpPr>
          <p:grpSpPr>
            <a:xfrm flipH="1">
              <a:off x="5585232" y="4646738"/>
              <a:ext cx="5477861" cy="304551"/>
              <a:chOff x="-24158748" y="330075"/>
              <a:chExt cx="30568423" cy="1699506"/>
            </a:xfrm>
          </p:grpSpPr>
          <p:sp>
            <p:nvSpPr>
              <p:cNvPr id="20" name="Google Shape;20;p2"/>
              <p:cNvSpPr/>
              <p:nvPr/>
            </p:nvSpPr>
            <p:spPr>
              <a:xfrm>
                <a:off x="-24158748" y="330081"/>
                <a:ext cx="28908000" cy="1699500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4710175" y="330075"/>
                <a:ext cx="1699500" cy="1699500"/>
              </a:xfrm>
              <a:prstGeom prst="rtTriangl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2" name="Google Shape;22;p2"/>
          <p:cNvSpPr txBox="1">
            <a:spLocks noGrp="1"/>
          </p:cNvSpPr>
          <p:nvPr>
            <p:ph type="ctrTitle"/>
          </p:nvPr>
        </p:nvSpPr>
        <p:spPr>
          <a:xfrm>
            <a:off x="685800" y="1090750"/>
            <a:ext cx="5367900" cy="296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TITLE_1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3"/>
          <p:cNvSpPr/>
          <p:nvPr/>
        </p:nvSpPr>
        <p:spPr>
          <a:xfrm>
            <a:off x="5697214" y="2635519"/>
            <a:ext cx="889200" cy="296400"/>
          </a:xfrm>
          <a:prstGeom prst="triangle">
            <a:avLst>
              <a:gd name="adj" fmla="val 32425"/>
            </a:avLst>
          </a:prstGeom>
          <a:solidFill>
            <a:srgbClr val="26324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vo"/>
              <a:ea typeface="Arvo"/>
              <a:cs typeface="Arvo"/>
              <a:sym typeface="Arvo"/>
            </a:endParaRPr>
          </a:p>
        </p:txBody>
      </p:sp>
      <p:grpSp>
        <p:nvGrpSpPr>
          <p:cNvPr id="25" name="Google Shape;25;p3"/>
          <p:cNvGrpSpPr/>
          <p:nvPr/>
        </p:nvGrpSpPr>
        <p:grpSpPr>
          <a:xfrm>
            <a:off x="0" y="-7088"/>
            <a:ext cx="8661398" cy="5150588"/>
            <a:chOff x="0" y="-7088"/>
            <a:chExt cx="8661398" cy="5150588"/>
          </a:xfrm>
        </p:grpSpPr>
        <p:sp>
          <p:nvSpPr>
            <p:cNvPr id="26" name="Google Shape;26;p3"/>
            <p:cNvSpPr/>
            <p:nvPr/>
          </p:nvSpPr>
          <p:spPr>
            <a:xfrm>
              <a:off x="0" y="0"/>
              <a:ext cx="3525000" cy="51435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3"/>
            <p:cNvSpPr/>
            <p:nvPr/>
          </p:nvSpPr>
          <p:spPr>
            <a:xfrm rot="10800000" flipH="1">
              <a:off x="3517898" y="-7088"/>
              <a:ext cx="5143500" cy="5143500"/>
            </a:xfrm>
            <a:prstGeom prst="rtTriangl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</p:grpSp>
      <p:grpSp>
        <p:nvGrpSpPr>
          <p:cNvPr id="28" name="Google Shape;28;p3"/>
          <p:cNvGrpSpPr/>
          <p:nvPr/>
        </p:nvGrpSpPr>
        <p:grpSpPr>
          <a:xfrm rot="10800000" flipH="1">
            <a:off x="-2" y="2924826"/>
            <a:ext cx="6589087" cy="2027268"/>
            <a:chOff x="-9894852" y="-4493254"/>
            <a:chExt cx="21200407" cy="6522740"/>
          </a:xfrm>
        </p:grpSpPr>
        <p:sp>
          <p:nvSpPr>
            <p:cNvPr id="29" name="Google Shape;29;p3"/>
            <p:cNvSpPr/>
            <p:nvPr/>
          </p:nvSpPr>
          <p:spPr>
            <a:xfrm>
              <a:off x="-9894852" y="-4493114"/>
              <a:ext cx="14685300" cy="65226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  <p:sp>
          <p:nvSpPr>
            <p:cNvPr id="30" name="Google Shape;30;p3"/>
            <p:cNvSpPr/>
            <p:nvPr/>
          </p:nvSpPr>
          <p:spPr>
            <a:xfrm>
              <a:off x="4782955" y="-4493254"/>
              <a:ext cx="6522600" cy="6522600"/>
            </a:xfrm>
            <a:prstGeom prst="rtTriangl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</p:grpSp>
      <p:grpSp>
        <p:nvGrpSpPr>
          <p:cNvPr id="31" name="Google Shape;31;p3"/>
          <p:cNvGrpSpPr/>
          <p:nvPr/>
        </p:nvGrpSpPr>
        <p:grpSpPr>
          <a:xfrm>
            <a:off x="6946842" y="4472723"/>
            <a:ext cx="2202830" cy="670795"/>
            <a:chOff x="5575242" y="4472723"/>
            <a:chExt cx="2202830" cy="670795"/>
          </a:xfrm>
        </p:grpSpPr>
        <p:sp>
          <p:nvSpPr>
            <p:cNvPr id="32" name="Google Shape;32;p3"/>
            <p:cNvSpPr/>
            <p:nvPr/>
          </p:nvSpPr>
          <p:spPr>
            <a:xfrm rot="10800000">
              <a:off x="5575242" y="4948334"/>
              <a:ext cx="394200" cy="131400"/>
            </a:xfrm>
            <a:prstGeom prst="triangle">
              <a:avLst>
                <a:gd name="adj" fmla="val 32425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3" name="Google Shape;33;p3"/>
            <p:cNvGrpSpPr/>
            <p:nvPr/>
          </p:nvGrpSpPr>
          <p:grpSpPr>
            <a:xfrm flipH="1">
              <a:off x="5734850" y="4472723"/>
              <a:ext cx="2040837" cy="670795"/>
              <a:chOff x="1297954" y="330075"/>
              <a:chExt cx="5169293" cy="1699506"/>
            </a:xfrm>
          </p:grpSpPr>
          <p:sp>
            <p:nvSpPr>
              <p:cNvPr id="34" name="Google Shape;34;p3"/>
              <p:cNvSpPr/>
              <p:nvPr/>
            </p:nvSpPr>
            <p:spPr>
              <a:xfrm>
                <a:off x="1297954" y="330081"/>
                <a:ext cx="3476700" cy="16995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35;p3"/>
              <p:cNvSpPr/>
              <p:nvPr/>
            </p:nvSpPr>
            <p:spPr>
              <a:xfrm>
                <a:off x="4767747" y="330075"/>
                <a:ext cx="1699500" cy="1699500"/>
              </a:xfrm>
              <a:prstGeom prst="rtTriangle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6" name="Google Shape;36;p3"/>
            <p:cNvGrpSpPr/>
            <p:nvPr/>
          </p:nvGrpSpPr>
          <p:grpSpPr>
            <a:xfrm flipH="1">
              <a:off x="5578209" y="4646738"/>
              <a:ext cx="2199863" cy="304563"/>
              <a:chOff x="-5827153" y="330075"/>
              <a:chExt cx="12276019" cy="1699569"/>
            </a:xfrm>
          </p:grpSpPr>
          <p:sp>
            <p:nvSpPr>
              <p:cNvPr id="37" name="Google Shape;37;p3"/>
              <p:cNvSpPr/>
              <p:nvPr/>
            </p:nvSpPr>
            <p:spPr>
              <a:xfrm>
                <a:off x="-5827153" y="330144"/>
                <a:ext cx="10612200" cy="1699500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38;p3"/>
              <p:cNvSpPr/>
              <p:nvPr/>
            </p:nvSpPr>
            <p:spPr>
              <a:xfrm>
                <a:off x="4749366" y="330075"/>
                <a:ext cx="1699500" cy="1699500"/>
              </a:xfrm>
              <a:prstGeom prst="rtTriangl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39" name="Google Shape;39;p3"/>
          <p:cNvSpPr txBox="1">
            <a:spLocks noGrp="1"/>
          </p:cNvSpPr>
          <p:nvPr>
            <p:ph type="ctrTitle"/>
          </p:nvPr>
        </p:nvSpPr>
        <p:spPr>
          <a:xfrm>
            <a:off x="463525" y="2871148"/>
            <a:ext cx="40944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40" name="Google Shape;40;p3"/>
          <p:cNvSpPr txBox="1">
            <a:spLocks noGrp="1"/>
          </p:cNvSpPr>
          <p:nvPr>
            <p:ph type="subTitle" idx="1"/>
          </p:nvPr>
        </p:nvSpPr>
        <p:spPr>
          <a:xfrm>
            <a:off x="463525" y="3975449"/>
            <a:ext cx="4094400" cy="7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"/>
              <a:buNone/>
              <a:defRPr sz="2000">
                <a:solidFill>
                  <a:schemeClr val="accent5"/>
                </a:solidFill>
              </a:defRPr>
            </a:lvl1pPr>
            <a:lvl2pPr lvl="1" rtl="0"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2000"/>
              <a:buNone/>
              <a:defRPr sz="2000">
                <a:solidFill>
                  <a:schemeClr val="accent5"/>
                </a:solidFill>
              </a:defRPr>
            </a:lvl2pPr>
            <a:lvl3pPr lvl="2" rtl="0"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2000"/>
              <a:buNone/>
              <a:defRPr sz="2000">
                <a:solidFill>
                  <a:schemeClr val="accent5"/>
                </a:solidFill>
              </a:defRPr>
            </a:lvl3pPr>
            <a:lvl4pPr lvl="3" rtl="0"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2000"/>
              <a:buNone/>
              <a:defRPr sz="2000">
                <a:solidFill>
                  <a:schemeClr val="accent5"/>
                </a:solidFill>
              </a:defRPr>
            </a:lvl4pPr>
            <a:lvl5pPr lvl="4" rtl="0"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2000"/>
              <a:buNone/>
              <a:defRPr sz="2000">
                <a:solidFill>
                  <a:schemeClr val="accent5"/>
                </a:solidFill>
              </a:defRPr>
            </a:lvl5pPr>
            <a:lvl6pPr lvl="5" rtl="0"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2000"/>
              <a:buNone/>
              <a:defRPr sz="2000">
                <a:solidFill>
                  <a:schemeClr val="accent5"/>
                </a:solidFill>
              </a:defRPr>
            </a:lvl6pPr>
            <a:lvl7pPr lvl="6" rtl="0"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2000"/>
              <a:buNone/>
              <a:defRPr sz="2000">
                <a:solidFill>
                  <a:schemeClr val="accent5"/>
                </a:solidFill>
              </a:defRPr>
            </a:lvl7pPr>
            <a:lvl8pPr lvl="7" rtl="0"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2000"/>
              <a:buNone/>
              <a:defRPr sz="2000">
                <a:solidFill>
                  <a:schemeClr val="accent5"/>
                </a:solidFill>
              </a:defRPr>
            </a:lvl8pPr>
            <a:lvl9pPr lvl="8" rtl="0">
              <a:spcBef>
                <a:spcPts val="1000"/>
              </a:spcBef>
              <a:spcAft>
                <a:spcPts val="1000"/>
              </a:spcAft>
              <a:buClr>
                <a:schemeClr val="accent5"/>
              </a:buClr>
              <a:buSzPts val="2000"/>
              <a:buNone/>
              <a:defRPr sz="20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41" name="Google Shape;41;p3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_AND_BODY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" name="Google Shape;62;p5"/>
          <p:cNvGrpSpPr/>
          <p:nvPr/>
        </p:nvGrpSpPr>
        <p:grpSpPr>
          <a:xfrm>
            <a:off x="6946842" y="4472723"/>
            <a:ext cx="2202830" cy="670795"/>
            <a:chOff x="5575242" y="4472723"/>
            <a:chExt cx="2202830" cy="670795"/>
          </a:xfrm>
        </p:grpSpPr>
        <p:sp>
          <p:nvSpPr>
            <p:cNvPr id="63" name="Google Shape;63;p5"/>
            <p:cNvSpPr/>
            <p:nvPr/>
          </p:nvSpPr>
          <p:spPr>
            <a:xfrm rot="10800000">
              <a:off x="5575242" y="4948334"/>
              <a:ext cx="394200" cy="131400"/>
            </a:xfrm>
            <a:prstGeom prst="triangle">
              <a:avLst>
                <a:gd name="adj" fmla="val 32425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4" name="Google Shape;64;p5"/>
            <p:cNvGrpSpPr/>
            <p:nvPr/>
          </p:nvGrpSpPr>
          <p:grpSpPr>
            <a:xfrm flipH="1">
              <a:off x="5734850" y="4472723"/>
              <a:ext cx="2040837" cy="670795"/>
              <a:chOff x="1297954" y="330075"/>
              <a:chExt cx="5169293" cy="1699506"/>
            </a:xfrm>
          </p:grpSpPr>
          <p:sp>
            <p:nvSpPr>
              <p:cNvPr id="65" name="Google Shape;65;p5"/>
              <p:cNvSpPr/>
              <p:nvPr/>
            </p:nvSpPr>
            <p:spPr>
              <a:xfrm>
                <a:off x="1297954" y="330081"/>
                <a:ext cx="3476700" cy="16995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66;p5"/>
              <p:cNvSpPr/>
              <p:nvPr/>
            </p:nvSpPr>
            <p:spPr>
              <a:xfrm>
                <a:off x="4767747" y="330075"/>
                <a:ext cx="1699500" cy="1699500"/>
              </a:xfrm>
              <a:prstGeom prst="rtTriangle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7" name="Google Shape;67;p5"/>
            <p:cNvGrpSpPr/>
            <p:nvPr/>
          </p:nvGrpSpPr>
          <p:grpSpPr>
            <a:xfrm flipH="1">
              <a:off x="5578209" y="4646738"/>
              <a:ext cx="2199863" cy="304563"/>
              <a:chOff x="-5827153" y="330075"/>
              <a:chExt cx="12276019" cy="1699569"/>
            </a:xfrm>
          </p:grpSpPr>
          <p:sp>
            <p:nvSpPr>
              <p:cNvPr id="68" name="Google Shape;68;p5"/>
              <p:cNvSpPr/>
              <p:nvPr/>
            </p:nvSpPr>
            <p:spPr>
              <a:xfrm>
                <a:off x="-5827153" y="330144"/>
                <a:ext cx="10612200" cy="1699500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69;p5"/>
              <p:cNvSpPr/>
              <p:nvPr/>
            </p:nvSpPr>
            <p:spPr>
              <a:xfrm>
                <a:off x="4749366" y="330075"/>
                <a:ext cx="1699500" cy="1699500"/>
              </a:xfrm>
              <a:prstGeom prst="rtTriangl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70" name="Google Shape;70;p5"/>
          <p:cNvGrpSpPr/>
          <p:nvPr/>
        </p:nvGrpSpPr>
        <p:grpSpPr>
          <a:xfrm>
            <a:off x="-4" y="40"/>
            <a:ext cx="7072430" cy="1327315"/>
            <a:chOff x="-4" y="40"/>
            <a:chExt cx="7072430" cy="1327315"/>
          </a:xfrm>
        </p:grpSpPr>
        <p:sp>
          <p:nvSpPr>
            <p:cNvPr id="71" name="Google Shape;71;p5"/>
            <p:cNvSpPr/>
            <p:nvPr/>
          </p:nvSpPr>
          <p:spPr>
            <a:xfrm>
              <a:off x="6292649" y="126425"/>
              <a:ext cx="779700" cy="259800"/>
            </a:xfrm>
            <a:prstGeom prst="triangle">
              <a:avLst>
                <a:gd name="adj" fmla="val 32425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  <p:grpSp>
          <p:nvGrpSpPr>
            <p:cNvPr id="72" name="Google Shape;72;p5"/>
            <p:cNvGrpSpPr/>
            <p:nvPr/>
          </p:nvGrpSpPr>
          <p:grpSpPr>
            <a:xfrm rot="10800000" flipH="1">
              <a:off x="3" y="40"/>
              <a:ext cx="6756168" cy="1327315"/>
              <a:chOff x="-2168138" y="330075"/>
              <a:chExt cx="8650663" cy="1699506"/>
            </a:xfrm>
          </p:grpSpPr>
          <p:sp>
            <p:nvSpPr>
              <p:cNvPr id="73" name="Google Shape;73;p5"/>
              <p:cNvSpPr/>
              <p:nvPr/>
            </p:nvSpPr>
            <p:spPr>
              <a:xfrm>
                <a:off x="-2168138" y="330081"/>
                <a:ext cx="6958200" cy="16995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vo"/>
                  <a:ea typeface="Arvo"/>
                  <a:cs typeface="Arvo"/>
                  <a:sym typeface="Arvo"/>
                </a:endParaRPr>
              </a:p>
            </p:txBody>
          </p:sp>
          <p:sp>
            <p:nvSpPr>
              <p:cNvPr id="74" name="Google Shape;74;p5"/>
              <p:cNvSpPr/>
              <p:nvPr/>
            </p:nvSpPr>
            <p:spPr>
              <a:xfrm>
                <a:off x="4783025" y="330075"/>
                <a:ext cx="1699500" cy="1699500"/>
              </a:xfrm>
              <a:prstGeom prst="rtTriangle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vo"/>
                  <a:ea typeface="Arvo"/>
                  <a:cs typeface="Arvo"/>
                  <a:sym typeface="Arvo"/>
                </a:endParaRPr>
              </a:p>
            </p:txBody>
          </p:sp>
        </p:grpSp>
        <p:grpSp>
          <p:nvGrpSpPr>
            <p:cNvPr id="75" name="Google Shape;75;p5"/>
            <p:cNvGrpSpPr/>
            <p:nvPr/>
          </p:nvGrpSpPr>
          <p:grpSpPr>
            <a:xfrm rot="10800000" flipH="1">
              <a:off x="-4" y="381007"/>
              <a:ext cx="7072430" cy="771744"/>
              <a:chOff x="-9092084" y="330075"/>
              <a:chExt cx="15574609" cy="1699501"/>
            </a:xfrm>
          </p:grpSpPr>
          <p:sp>
            <p:nvSpPr>
              <p:cNvPr id="76" name="Google Shape;76;p5"/>
              <p:cNvSpPr/>
              <p:nvPr/>
            </p:nvSpPr>
            <p:spPr>
              <a:xfrm>
                <a:off x="-9092084" y="330076"/>
                <a:ext cx="13882200" cy="16995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vo"/>
                  <a:ea typeface="Arvo"/>
                  <a:cs typeface="Arvo"/>
                  <a:sym typeface="Arvo"/>
                </a:endParaRPr>
              </a:p>
            </p:txBody>
          </p:sp>
          <p:sp>
            <p:nvSpPr>
              <p:cNvPr id="77" name="Google Shape;77;p5"/>
              <p:cNvSpPr/>
              <p:nvPr/>
            </p:nvSpPr>
            <p:spPr>
              <a:xfrm>
                <a:off x="4783025" y="330075"/>
                <a:ext cx="1699500" cy="1699500"/>
              </a:xfrm>
              <a:prstGeom prst="rtTriangl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vo"/>
                  <a:ea typeface="Arvo"/>
                  <a:cs typeface="Arvo"/>
                  <a:sym typeface="Arvo"/>
                </a:endParaRPr>
              </a:p>
            </p:txBody>
          </p:sp>
        </p:grpSp>
      </p:grpSp>
      <p:sp>
        <p:nvSpPr>
          <p:cNvPr id="78" name="Google Shape;78;p5"/>
          <p:cNvSpPr txBox="1">
            <a:spLocks noGrp="1"/>
          </p:cNvSpPr>
          <p:nvPr>
            <p:ph type="title"/>
          </p:nvPr>
        </p:nvSpPr>
        <p:spPr>
          <a:xfrm>
            <a:off x="814275" y="392575"/>
            <a:ext cx="5492400" cy="76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5"/>
          <p:cNvSpPr txBox="1">
            <a:spLocks noGrp="1"/>
          </p:cNvSpPr>
          <p:nvPr>
            <p:ph type="body" idx="1"/>
          </p:nvPr>
        </p:nvSpPr>
        <p:spPr>
          <a:xfrm>
            <a:off x="814275" y="1327350"/>
            <a:ext cx="6132600" cy="314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81000">
              <a:spcBef>
                <a:spcPts val="600"/>
              </a:spcBef>
              <a:spcAft>
                <a:spcPts val="0"/>
              </a:spcAft>
              <a:buSzPts val="2400"/>
              <a:buChar char="▰"/>
              <a:defRPr/>
            </a:lvl1pPr>
            <a:lvl2pPr marL="914400" lvl="1" indent="-381000">
              <a:spcBef>
                <a:spcPts val="1000"/>
              </a:spcBef>
              <a:spcAft>
                <a:spcPts val="0"/>
              </a:spcAft>
              <a:buSzPts val="2400"/>
              <a:buChar char="▻"/>
              <a:defRPr/>
            </a:lvl2pPr>
            <a:lvl3pPr marL="1371600" lvl="2" indent="-381000">
              <a:spcBef>
                <a:spcPts val="1000"/>
              </a:spcBef>
              <a:spcAft>
                <a:spcPts val="0"/>
              </a:spcAft>
              <a:buSzPts val="2400"/>
              <a:buChar char="▻"/>
              <a:defRPr/>
            </a:lvl3pPr>
            <a:lvl4pPr marL="1828800" lvl="3" indent="-381000">
              <a:spcBef>
                <a:spcPts val="1000"/>
              </a:spcBef>
              <a:spcAft>
                <a:spcPts val="0"/>
              </a:spcAft>
              <a:buSzPts val="2400"/>
              <a:buChar char="▻"/>
              <a:defRPr/>
            </a:lvl4pPr>
            <a:lvl5pPr marL="2286000" lvl="4" indent="-381000">
              <a:spcBef>
                <a:spcPts val="1000"/>
              </a:spcBef>
              <a:spcAft>
                <a:spcPts val="0"/>
              </a:spcAft>
              <a:buSzPts val="2400"/>
              <a:buChar char="▻"/>
              <a:defRPr/>
            </a:lvl5pPr>
            <a:lvl6pPr marL="2743200" lvl="5" indent="-381000">
              <a:spcBef>
                <a:spcPts val="1000"/>
              </a:spcBef>
              <a:spcAft>
                <a:spcPts val="0"/>
              </a:spcAft>
              <a:buSzPts val="2400"/>
              <a:buChar char="▻"/>
              <a:defRPr/>
            </a:lvl6pPr>
            <a:lvl7pPr marL="3200400" lvl="6" indent="-381000">
              <a:spcBef>
                <a:spcPts val="1000"/>
              </a:spcBef>
              <a:spcAft>
                <a:spcPts val="0"/>
              </a:spcAft>
              <a:buSzPts val="2400"/>
              <a:buChar char="▻"/>
              <a:defRPr/>
            </a:lvl7pPr>
            <a:lvl8pPr marL="3657600" lvl="7" indent="-381000">
              <a:spcBef>
                <a:spcPts val="1000"/>
              </a:spcBef>
              <a:spcAft>
                <a:spcPts val="0"/>
              </a:spcAft>
              <a:buSzPts val="2400"/>
              <a:buChar char="▻"/>
              <a:defRPr/>
            </a:lvl8pPr>
            <a:lvl9pPr marL="4114800" lvl="8" indent="-381000">
              <a:spcBef>
                <a:spcPts val="1000"/>
              </a:spcBef>
              <a:spcAft>
                <a:spcPts val="1000"/>
              </a:spcAft>
              <a:buSzPts val="2400"/>
              <a:buChar char="▻"/>
              <a:defRPr/>
            </a:lvl9pPr>
          </a:lstStyle>
          <a:p>
            <a:endParaRPr/>
          </a:p>
        </p:txBody>
      </p:sp>
      <p:sp>
        <p:nvSpPr>
          <p:cNvPr id="80" name="Google Shape;80;p5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_AND_TWO_COLUMNS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" name="Google Shape;82;p6"/>
          <p:cNvGrpSpPr/>
          <p:nvPr/>
        </p:nvGrpSpPr>
        <p:grpSpPr>
          <a:xfrm>
            <a:off x="-4" y="40"/>
            <a:ext cx="7072430" cy="1327315"/>
            <a:chOff x="-4" y="40"/>
            <a:chExt cx="7072430" cy="1327315"/>
          </a:xfrm>
        </p:grpSpPr>
        <p:sp>
          <p:nvSpPr>
            <p:cNvPr id="83" name="Google Shape;83;p6"/>
            <p:cNvSpPr/>
            <p:nvPr/>
          </p:nvSpPr>
          <p:spPr>
            <a:xfrm>
              <a:off x="6292649" y="126425"/>
              <a:ext cx="779700" cy="259800"/>
            </a:xfrm>
            <a:prstGeom prst="triangle">
              <a:avLst>
                <a:gd name="adj" fmla="val 32425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  <p:grpSp>
          <p:nvGrpSpPr>
            <p:cNvPr id="84" name="Google Shape;84;p6"/>
            <p:cNvGrpSpPr/>
            <p:nvPr/>
          </p:nvGrpSpPr>
          <p:grpSpPr>
            <a:xfrm rot="10800000" flipH="1">
              <a:off x="3" y="40"/>
              <a:ext cx="6756168" cy="1327315"/>
              <a:chOff x="-2168138" y="330075"/>
              <a:chExt cx="8650663" cy="1699506"/>
            </a:xfrm>
          </p:grpSpPr>
          <p:sp>
            <p:nvSpPr>
              <p:cNvPr id="85" name="Google Shape;85;p6"/>
              <p:cNvSpPr/>
              <p:nvPr/>
            </p:nvSpPr>
            <p:spPr>
              <a:xfrm>
                <a:off x="-2168138" y="330081"/>
                <a:ext cx="6958200" cy="16995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vo"/>
                  <a:ea typeface="Arvo"/>
                  <a:cs typeface="Arvo"/>
                  <a:sym typeface="Arvo"/>
                </a:endParaRPr>
              </a:p>
            </p:txBody>
          </p:sp>
          <p:sp>
            <p:nvSpPr>
              <p:cNvPr id="86" name="Google Shape;86;p6"/>
              <p:cNvSpPr/>
              <p:nvPr/>
            </p:nvSpPr>
            <p:spPr>
              <a:xfrm>
                <a:off x="4783025" y="330075"/>
                <a:ext cx="1699500" cy="1699500"/>
              </a:xfrm>
              <a:prstGeom prst="rtTriangle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vo"/>
                  <a:ea typeface="Arvo"/>
                  <a:cs typeface="Arvo"/>
                  <a:sym typeface="Arvo"/>
                </a:endParaRPr>
              </a:p>
            </p:txBody>
          </p:sp>
        </p:grpSp>
        <p:grpSp>
          <p:nvGrpSpPr>
            <p:cNvPr id="87" name="Google Shape;87;p6"/>
            <p:cNvGrpSpPr/>
            <p:nvPr/>
          </p:nvGrpSpPr>
          <p:grpSpPr>
            <a:xfrm rot="10800000" flipH="1">
              <a:off x="-4" y="381007"/>
              <a:ext cx="7072430" cy="771744"/>
              <a:chOff x="-9092084" y="330075"/>
              <a:chExt cx="15574609" cy="1699501"/>
            </a:xfrm>
          </p:grpSpPr>
          <p:sp>
            <p:nvSpPr>
              <p:cNvPr id="88" name="Google Shape;88;p6"/>
              <p:cNvSpPr/>
              <p:nvPr/>
            </p:nvSpPr>
            <p:spPr>
              <a:xfrm>
                <a:off x="-9092084" y="330076"/>
                <a:ext cx="13882200" cy="16995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vo"/>
                  <a:ea typeface="Arvo"/>
                  <a:cs typeface="Arvo"/>
                  <a:sym typeface="Arvo"/>
                </a:endParaRPr>
              </a:p>
            </p:txBody>
          </p:sp>
          <p:sp>
            <p:nvSpPr>
              <p:cNvPr id="89" name="Google Shape;89;p6"/>
              <p:cNvSpPr/>
              <p:nvPr/>
            </p:nvSpPr>
            <p:spPr>
              <a:xfrm>
                <a:off x="4783025" y="330075"/>
                <a:ext cx="1699500" cy="1699500"/>
              </a:xfrm>
              <a:prstGeom prst="rtTriangl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vo"/>
                  <a:ea typeface="Arvo"/>
                  <a:cs typeface="Arvo"/>
                  <a:sym typeface="Arvo"/>
                </a:endParaRPr>
              </a:p>
            </p:txBody>
          </p:sp>
        </p:grpSp>
      </p:grpSp>
      <p:grpSp>
        <p:nvGrpSpPr>
          <p:cNvPr id="90" name="Google Shape;90;p6"/>
          <p:cNvGrpSpPr/>
          <p:nvPr/>
        </p:nvGrpSpPr>
        <p:grpSpPr>
          <a:xfrm>
            <a:off x="6946842" y="4472723"/>
            <a:ext cx="2202830" cy="670795"/>
            <a:chOff x="5575242" y="4472723"/>
            <a:chExt cx="2202830" cy="670795"/>
          </a:xfrm>
        </p:grpSpPr>
        <p:sp>
          <p:nvSpPr>
            <p:cNvPr id="91" name="Google Shape;91;p6"/>
            <p:cNvSpPr/>
            <p:nvPr/>
          </p:nvSpPr>
          <p:spPr>
            <a:xfrm rot="10800000">
              <a:off x="5575242" y="4948334"/>
              <a:ext cx="394200" cy="131400"/>
            </a:xfrm>
            <a:prstGeom prst="triangle">
              <a:avLst>
                <a:gd name="adj" fmla="val 32425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2" name="Google Shape;92;p6"/>
            <p:cNvGrpSpPr/>
            <p:nvPr/>
          </p:nvGrpSpPr>
          <p:grpSpPr>
            <a:xfrm flipH="1">
              <a:off x="5734850" y="4472723"/>
              <a:ext cx="2040837" cy="670795"/>
              <a:chOff x="1297954" y="330075"/>
              <a:chExt cx="5169293" cy="1699506"/>
            </a:xfrm>
          </p:grpSpPr>
          <p:sp>
            <p:nvSpPr>
              <p:cNvPr id="93" name="Google Shape;93;p6"/>
              <p:cNvSpPr/>
              <p:nvPr/>
            </p:nvSpPr>
            <p:spPr>
              <a:xfrm>
                <a:off x="1297954" y="330081"/>
                <a:ext cx="3476700" cy="16995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94;p6"/>
              <p:cNvSpPr/>
              <p:nvPr/>
            </p:nvSpPr>
            <p:spPr>
              <a:xfrm>
                <a:off x="4767747" y="330075"/>
                <a:ext cx="1699500" cy="1699500"/>
              </a:xfrm>
              <a:prstGeom prst="rtTriangle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95" name="Google Shape;95;p6"/>
            <p:cNvGrpSpPr/>
            <p:nvPr/>
          </p:nvGrpSpPr>
          <p:grpSpPr>
            <a:xfrm flipH="1">
              <a:off x="5578209" y="4646738"/>
              <a:ext cx="2199863" cy="304563"/>
              <a:chOff x="-5827153" y="330075"/>
              <a:chExt cx="12276019" cy="1699569"/>
            </a:xfrm>
          </p:grpSpPr>
          <p:sp>
            <p:nvSpPr>
              <p:cNvPr id="96" name="Google Shape;96;p6"/>
              <p:cNvSpPr/>
              <p:nvPr/>
            </p:nvSpPr>
            <p:spPr>
              <a:xfrm>
                <a:off x="-5827153" y="330144"/>
                <a:ext cx="10612200" cy="1699500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97;p6"/>
              <p:cNvSpPr/>
              <p:nvPr/>
            </p:nvSpPr>
            <p:spPr>
              <a:xfrm>
                <a:off x="4749366" y="330075"/>
                <a:ext cx="1699500" cy="1699500"/>
              </a:xfrm>
              <a:prstGeom prst="rtTriangl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98" name="Google Shape;98;p6"/>
          <p:cNvSpPr txBox="1">
            <a:spLocks noGrp="1"/>
          </p:cNvSpPr>
          <p:nvPr>
            <p:ph type="title"/>
          </p:nvPr>
        </p:nvSpPr>
        <p:spPr>
          <a:xfrm>
            <a:off x="814275" y="392575"/>
            <a:ext cx="5258400" cy="76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6"/>
          <p:cNvSpPr txBox="1">
            <a:spLocks noGrp="1"/>
          </p:cNvSpPr>
          <p:nvPr>
            <p:ph type="body" idx="1"/>
          </p:nvPr>
        </p:nvSpPr>
        <p:spPr>
          <a:xfrm>
            <a:off x="814275" y="1537988"/>
            <a:ext cx="3378300" cy="272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55600">
              <a:spcBef>
                <a:spcPts val="600"/>
              </a:spcBef>
              <a:spcAft>
                <a:spcPts val="0"/>
              </a:spcAft>
              <a:buSzPts val="2000"/>
              <a:buChar char="▰"/>
              <a:defRPr sz="2000"/>
            </a:lvl1pPr>
            <a:lvl2pPr marL="914400" lvl="1" indent="-355600">
              <a:spcBef>
                <a:spcPts val="1000"/>
              </a:spcBef>
              <a:spcAft>
                <a:spcPts val="0"/>
              </a:spcAft>
              <a:buSzPts val="2000"/>
              <a:buChar char="▻"/>
              <a:defRPr sz="2000"/>
            </a:lvl2pPr>
            <a:lvl3pPr marL="1371600" lvl="2" indent="-355600">
              <a:spcBef>
                <a:spcPts val="1000"/>
              </a:spcBef>
              <a:spcAft>
                <a:spcPts val="0"/>
              </a:spcAft>
              <a:buSzPts val="2000"/>
              <a:buChar char="▻"/>
              <a:defRPr sz="2000"/>
            </a:lvl3pPr>
            <a:lvl4pPr marL="1828800" lvl="3" indent="-355600">
              <a:spcBef>
                <a:spcPts val="1000"/>
              </a:spcBef>
              <a:spcAft>
                <a:spcPts val="0"/>
              </a:spcAft>
              <a:buSzPts val="2000"/>
              <a:buChar char="▻"/>
              <a:defRPr sz="2000"/>
            </a:lvl4pPr>
            <a:lvl5pPr marL="2286000" lvl="4" indent="-355600">
              <a:spcBef>
                <a:spcPts val="1000"/>
              </a:spcBef>
              <a:spcAft>
                <a:spcPts val="0"/>
              </a:spcAft>
              <a:buSzPts val="2000"/>
              <a:buChar char="▻"/>
              <a:defRPr sz="2000"/>
            </a:lvl5pPr>
            <a:lvl6pPr marL="2743200" lvl="5" indent="-355600">
              <a:spcBef>
                <a:spcPts val="1000"/>
              </a:spcBef>
              <a:spcAft>
                <a:spcPts val="0"/>
              </a:spcAft>
              <a:buSzPts val="2000"/>
              <a:buChar char="▻"/>
              <a:defRPr sz="2000"/>
            </a:lvl6pPr>
            <a:lvl7pPr marL="3200400" lvl="6" indent="-355600">
              <a:spcBef>
                <a:spcPts val="1000"/>
              </a:spcBef>
              <a:spcAft>
                <a:spcPts val="0"/>
              </a:spcAft>
              <a:buSzPts val="2000"/>
              <a:buChar char="▻"/>
              <a:defRPr sz="2000"/>
            </a:lvl7pPr>
            <a:lvl8pPr marL="3657600" lvl="7" indent="-355600">
              <a:spcBef>
                <a:spcPts val="1000"/>
              </a:spcBef>
              <a:spcAft>
                <a:spcPts val="0"/>
              </a:spcAft>
              <a:buSzPts val="2000"/>
              <a:buChar char="▻"/>
              <a:defRPr sz="2000"/>
            </a:lvl8pPr>
            <a:lvl9pPr marL="4114800" lvl="8" indent="-355600">
              <a:spcBef>
                <a:spcPts val="1000"/>
              </a:spcBef>
              <a:spcAft>
                <a:spcPts val="1000"/>
              </a:spcAft>
              <a:buSzPts val="2000"/>
              <a:buChar char="▻"/>
              <a:defRPr sz="2000"/>
            </a:lvl9pPr>
          </a:lstStyle>
          <a:p>
            <a:endParaRPr/>
          </a:p>
        </p:txBody>
      </p:sp>
      <p:sp>
        <p:nvSpPr>
          <p:cNvPr id="100" name="Google Shape;100;p6"/>
          <p:cNvSpPr txBox="1">
            <a:spLocks noGrp="1"/>
          </p:cNvSpPr>
          <p:nvPr>
            <p:ph type="body" idx="2"/>
          </p:nvPr>
        </p:nvSpPr>
        <p:spPr>
          <a:xfrm>
            <a:off x="4396123" y="1537988"/>
            <a:ext cx="3378300" cy="272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55600">
              <a:spcBef>
                <a:spcPts val="600"/>
              </a:spcBef>
              <a:spcAft>
                <a:spcPts val="0"/>
              </a:spcAft>
              <a:buSzPts val="2000"/>
              <a:buChar char="▰"/>
              <a:defRPr sz="2000"/>
            </a:lvl1pPr>
            <a:lvl2pPr marL="914400" lvl="1" indent="-355600">
              <a:spcBef>
                <a:spcPts val="1000"/>
              </a:spcBef>
              <a:spcAft>
                <a:spcPts val="0"/>
              </a:spcAft>
              <a:buSzPts val="2000"/>
              <a:buChar char="▻"/>
              <a:defRPr sz="2000"/>
            </a:lvl2pPr>
            <a:lvl3pPr marL="1371600" lvl="2" indent="-355600">
              <a:spcBef>
                <a:spcPts val="1000"/>
              </a:spcBef>
              <a:spcAft>
                <a:spcPts val="0"/>
              </a:spcAft>
              <a:buSzPts val="2000"/>
              <a:buChar char="▻"/>
              <a:defRPr sz="2000"/>
            </a:lvl3pPr>
            <a:lvl4pPr marL="1828800" lvl="3" indent="-355600">
              <a:spcBef>
                <a:spcPts val="1000"/>
              </a:spcBef>
              <a:spcAft>
                <a:spcPts val="0"/>
              </a:spcAft>
              <a:buSzPts val="2000"/>
              <a:buChar char="▻"/>
              <a:defRPr sz="2000"/>
            </a:lvl4pPr>
            <a:lvl5pPr marL="2286000" lvl="4" indent="-355600">
              <a:spcBef>
                <a:spcPts val="1000"/>
              </a:spcBef>
              <a:spcAft>
                <a:spcPts val="0"/>
              </a:spcAft>
              <a:buSzPts val="2000"/>
              <a:buChar char="▻"/>
              <a:defRPr sz="2000"/>
            </a:lvl5pPr>
            <a:lvl6pPr marL="2743200" lvl="5" indent="-355600">
              <a:spcBef>
                <a:spcPts val="1000"/>
              </a:spcBef>
              <a:spcAft>
                <a:spcPts val="0"/>
              </a:spcAft>
              <a:buSzPts val="2000"/>
              <a:buChar char="▻"/>
              <a:defRPr sz="2000"/>
            </a:lvl6pPr>
            <a:lvl7pPr marL="3200400" lvl="6" indent="-355600">
              <a:spcBef>
                <a:spcPts val="1000"/>
              </a:spcBef>
              <a:spcAft>
                <a:spcPts val="0"/>
              </a:spcAft>
              <a:buSzPts val="2000"/>
              <a:buChar char="▻"/>
              <a:defRPr sz="2000"/>
            </a:lvl7pPr>
            <a:lvl8pPr marL="3657600" lvl="7" indent="-355600">
              <a:spcBef>
                <a:spcPts val="1000"/>
              </a:spcBef>
              <a:spcAft>
                <a:spcPts val="0"/>
              </a:spcAft>
              <a:buSzPts val="2000"/>
              <a:buChar char="▻"/>
              <a:defRPr sz="2000"/>
            </a:lvl8pPr>
            <a:lvl9pPr marL="4114800" lvl="8" indent="-355600">
              <a:spcBef>
                <a:spcPts val="1000"/>
              </a:spcBef>
              <a:spcAft>
                <a:spcPts val="1000"/>
              </a:spcAft>
              <a:buSzPts val="2000"/>
              <a:buChar char="▻"/>
              <a:defRPr sz="2000"/>
            </a:lvl9pPr>
          </a:lstStyle>
          <a:p>
            <a:endParaRPr/>
          </a:p>
        </p:txBody>
      </p:sp>
      <p:sp>
        <p:nvSpPr>
          <p:cNvPr id="101" name="Google Shape;101;p6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_AND_TWO_COLUMNS_1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Google Shape;103;p7"/>
          <p:cNvGrpSpPr/>
          <p:nvPr/>
        </p:nvGrpSpPr>
        <p:grpSpPr>
          <a:xfrm>
            <a:off x="-4" y="40"/>
            <a:ext cx="7072430" cy="1327315"/>
            <a:chOff x="-4" y="40"/>
            <a:chExt cx="7072430" cy="1327315"/>
          </a:xfrm>
        </p:grpSpPr>
        <p:sp>
          <p:nvSpPr>
            <p:cNvPr id="104" name="Google Shape;104;p7"/>
            <p:cNvSpPr/>
            <p:nvPr/>
          </p:nvSpPr>
          <p:spPr>
            <a:xfrm>
              <a:off x="6292649" y="126425"/>
              <a:ext cx="779700" cy="259800"/>
            </a:xfrm>
            <a:prstGeom prst="triangle">
              <a:avLst>
                <a:gd name="adj" fmla="val 32425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  <p:grpSp>
          <p:nvGrpSpPr>
            <p:cNvPr id="105" name="Google Shape;105;p7"/>
            <p:cNvGrpSpPr/>
            <p:nvPr/>
          </p:nvGrpSpPr>
          <p:grpSpPr>
            <a:xfrm rot="10800000" flipH="1">
              <a:off x="3" y="40"/>
              <a:ext cx="6756168" cy="1327315"/>
              <a:chOff x="-2168138" y="330075"/>
              <a:chExt cx="8650663" cy="1699506"/>
            </a:xfrm>
          </p:grpSpPr>
          <p:sp>
            <p:nvSpPr>
              <p:cNvPr id="106" name="Google Shape;106;p7"/>
              <p:cNvSpPr/>
              <p:nvPr/>
            </p:nvSpPr>
            <p:spPr>
              <a:xfrm>
                <a:off x="-2168138" y="330081"/>
                <a:ext cx="6958200" cy="16995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vo"/>
                  <a:ea typeface="Arvo"/>
                  <a:cs typeface="Arvo"/>
                  <a:sym typeface="Arvo"/>
                </a:endParaRPr>
              </a:p>
            </p:txBody>
          </p:sp>
          <p:sp>
            <p:nvSpPr>
              <p:cNvPr id="107" name="Google Shape;107;p7"/>
              <p:cNvSpPr/>
              <p:nvPr/>
            </p:nvSpPr>
            <p:spPr>
              <a:xfrm>
                <a:off x="4783025" y="330075"/>
                <a:ext cx="1699500" cy="1699500"/>
              </a:xfrm>
              <a:prstGeom prst="rtTriangle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vo"/>
                  <a:ea typeface="Arvo"/>
                  <a:cs typeface="Arvo"/>
                  <a:sym typeface="Arvo"/>
                </a:endParaRPr>
              </a:p>
            </p:txBody>
          </p:sp>
        </p:grpSp>
        <p:grpSp>
          <p:nvGrpSpPr>
            <p:cNvPr id="108" name="Google Shape;108;p7"/>
            <p:cNvGrpSpPr/>
            <p:nvPr/>
          </p:nvGrpSpPr>
          <p:grpSpPr>
            <a:xfrm rot="10800000" flipH="1">
              <a:off x="-4" y="381007"/>
              <a:ext cx="7072430" cy="771744"/>
              <a:chOff x="-9092084" y="330075"/>
              <a:chExt cx="15574609" cy="1699501"/>
            </a:xfrm>
          </p:grpSpPr>
          <p:sp>
            <p:nvSpPr>
              <p:cNvPr id="109" name="Google Shape;109;p7"/>
              <p:cNvSpPr/>
              <p:nvPr/>
            </p:nvSpPr>
            <p:spPr>
              <a:xfrm>
                <a:off x="-9092084" y="330076"/>
                <a:ext cx="13882200" cy="16995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vo"/>
                  <a:ea typeface="Arvo"/>
                  <a:cs typeface="Arvo"/>
                  <a:sym typeface="Arvo"/>
                </a:endParaRPr>
              </a:p>
            </p:txBody>
          </p:sp>
          <p:sp>
            <p:nvSpPr>
              <p:cNvPr id="110" name="Google Shape;110;p7"/>
              <p:cNvSpPr/>
              <p:nvPr/>
            </p:nvSpPr>
            <p:spPr>
              <a:xfrm>
                <a:off x="4783025" y="330075"/>
                <a:ext cx="1699500" cy="1699500"/>
              </a:xfrm>
              <a:prstGeom prst="rtTriangl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vo"/>
                  <a:ea typeface="Arvo"/>
                  <a:cs typeface="Arvo"/>
                  <a:sym typeface="Arvo"/>
                </a:endParaRPr>
              </a:p>
            </p:txBody>
          </p:sp>
        </p:grpSp>
      </p:grpSp>
      <p:grpSp>
        <p:nvGrpSpPr>
          <p:cNvPr id="111" name="Google Shape;111;p7"/>
          <p:cNvGrpSpPr/>
          <p:nvPr/>
        </p:nvGrpSpPr>
        <p:grpSpPr>
          <a:xfrm>
            <a:off x="6946842" y="4472723"/>
            <a:ext cx="2202830" cy="670795"/>
            <a:chOff x="5575242" y="4472723"/>
            <a:chExt cx="2202830" cy="670795"/>
          </a:xfrm>
        </p:grpSpPr>
        <p:sp>
          <p:nvSpPr>
            <p:cNvPr id="112" name="Google Shape;112;p7"/>
            <p:cNvSpPr/>
            <p:nvPr/>
          </p:nvSpPr>
          <p:spPr>
            <a:xfrm rot="10800000">
              <a:off x="5575242" y="4948334"/>
              <a:ext cx="394200" cy="131400"/>
            </a:xfrm>
            <a:prstGeom prst="triangle">
              <a:avLst>
                <a:gd name="adj" fmla="val 32425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3" name="Google Shape;113;p7"/>
            <p:cNvGrpSpPr/>
            <p:nvPr/>
          </p:nvGrpSpPr>
          <p:grpSpPr>
            <a:xfrm flipH="1">
              <a:off x="5734850" y="4472723"/>
              <a:ext cx="2040837" cy="670795"/>
              <a:chOff x="1297954" y="330075"/>
              <a:chExt cx="5169293" cy="1699506"/>
            </a:xfrm>
          </p:grpSpPr>
          <p:sp>
            <p:nvSpPr>
              <p:cNvPr id="114" name="Google Shape;114;p7"/>
              <p:cNvSpPr/>
              <p:nvPr/>
            </p:nvSpPr>
            <p:spPr>
              <a:xfrm>
                <a:off x="1297954" y="330081"/>
                <a:ext cx="3476700" cy="16995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115;p7"/>
              <p:cNvSpPr/>
              <p:nvPr/>
            </p:nvSpPr>
            <p:spPr>
              <a:xfrm>
                <a:off x="4767747" y="330075"/>
                <a:ext cx="1699500" cy="1699500"/>
              </a:xfrm>
              <a:prstGeom prst="rtTriangle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16" name="Google Shape;116;p7"/>
            <p:cNvGrpSpPr/>
            <p:nvPr/>
          </p:nvGrpSpPr>
          <p:grpSpPr>
            <a:xfrm flipH="1">
              <a:off x="5578209" y="4646738"/>
              <a:ext cx="2199863" cy="304563"/>
              <a:chOff x="-5827153" y="330075"/>
              <a:chExt cx="12276019" cy="1699569"/>
            </a:xfrm>
          </p:grpSpPr>
          <p:sp>
            <p:nvSpPr>
              <p:cNvPr id="117" name="Google Shape;117;p7"/>
              <p:cNvSpPr/>
              <p:nvPr/>
            </p:nvSpPr>
            <p:spPr>
              <a:xfrm>
                <a:off x="-5827153" y="330144"/>
                <a:ext cx="10612200" cy="1699500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118;p7"/>
              <p:cNvSpPr/>
              <p:nvPr/>
            </p:nvSpPr>
            <p:spPr>
              <a:xfrm>
                <a:off x="4749366" y="330075"/>
                <a:ext cx="1699500" cy="1699500"/>
              </a:xfrm>
              <a:prstGeom prst="rtTriangl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19" name="Google Shape;119;p7"/>
          <p:cNvSpPr txBox="1">
            <a:spLocks noGrp="1"/>
          </p:cNvSpPr>
          <p:nvPr>
            <p:ph type="title"/>
          </p:nvPr>
        </p:nvSpPr>
        <p:spPr>
          <a:xfrm>
            <a:off x="814275" y="392575"/>
            <a:ext cx="5258400" cy="76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endParaRPr/>
          </a:p>
        </p:txBody>
      </p:sp>
      <p:sp>
        <p:nvSpPr>
          <p:cNvPr id="120" name="Google Shape;120;p7"/>
          <p:cNvSpPr txBox="1">
            <a:spLocks noGrp="1"/>
          </p:cNvSpPr>
          <p:nvPr>
            <p:ph type="body" idx="1"/>
          </p:nvPr>
        </p:nvSpPr>
        <p:spPr>
          <a:xfrm>
            <a:off x="870450" y="1545076"/>
            <a:ext cx="2247900" cy="270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600"/>
              </a:spcBef>
              <a:spcAft>
                <a:spcPts val="0"/>
              </a:spcAft>
              <a:buSzPts val="1800"/>
              <a:buChar char="▰"/>
              <a:defRPr sz="1800"/>
            </a:lvl1pPr>
            <a:lvl2pPr marL="914400" lvl="1" indent="-342900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2pPr>
            <a:lvl3pPr marL="1371600" lvl="2" indent="-342900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3pPr>
            <a:lvl4pPr marL="1828800" lvl="3" indent="-342900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4pPr>
            <a:lvl5pPr marL="2286000" lvl="4" indent="-342900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5pPr>
            <a:lvl6pPr marL="2743200" lvl="5" indent="-342900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6pPr>
            <a:lvl7pPr marL="3200400" lvl="6" indent="-342900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7pPr>
            <a:lvl8pPr marL="3657600" lvl="7" indent="-342900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8pPr>
            <a:lvl9pPr marL="4114800" lvl="8" indent="-342900" rtl="0">
              <a:spcBef>
                <a:spcPts val="1000"/>
              </a:spcBef>
              <a:spcAft>
                <a:spcPts val="1000"/>
              </a:spcAft>
              <a:buSzPts val="1800"/>
              <a:buChar char="▻"/>
              <a:defRPr sz="1800"/>
            </a:lvl9pPr>
          </a:lstStyle>
          <a:p>
            <a:endParaRPr/>
          </a:p>
        </p:txBody>
      </p:sp>
      <p:sp>
        <p:nvSpPr>
          <p:cNvPr id="121" name="Google Shape;121;p7"/>
          <p:cNvSpPr txBox="1">
            <a:spLocks noGrp="1"/>
          </p:cNvSpPr>
          <p:nvPr>
            <p:ph type="body" idx="2"/>
          </p:nvPr>
        </p:nvSpPr>
        <p:spPr>
          <a:xfrm>
            <a:off x="3233637" y="1545076"/>
            <a:ext cx="2247900" cy="270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600"/>
              </a:spcBef>
              <a:spcAft>
                <a:spcPts val="0"/>
              </a:spcAft>
              <a:buSzPts val="1800"/>
              <a:buChar char="▰"/>
              <a:defRPr sz="1800"/>
            </a:lvl1pPr>
            <a:lvl2pPr marL="914400" lvl="1" indent="-342900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2pPr>
            <a:lvl3pPr marL="1371600" lvl="2" indent="-342900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3pPr>
            <a:lvl4pPr marL="1828800" lvl="3" indent="-342900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4pPr>
            <a:lvl5pPr marL="2286000" lvl="4" indent="-342900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5pPr>
            <a:lvl6pPr marL="2743200" lvl="5" indent="-342900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6pPr>
            <a:lvl7pPr marL="3200400" lvl="6" indent="-342900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7pPr>
            <a:lvl8pPr marL="3657600" lvl="7" indent="-342900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8pPr>
            <a:lvl9pPr marL="4114800" lvl="8" indent="-342900" rtl="0">
              <a:spcBef>
                <a:spcPts val="1000"/>
              </a:spcBef>
              <a:spcAft>
                <a:spcPts val="1000"/>
              </a:spcAft>
              <a:buSzPts val="1800"/>
              <a:buChar char="▻"/>
              <a:defRPr sz="1800"/>
            </a:lvl9pPr>
          </a:lstStyle>
          <a:p>
            <a:endParaRPr/>
          </a:p>
        </p:txBody>
      </p:sp>
      <p:sp>
        <p:nvSpPr>
          <p:cNvPr id="122" name="Google Shape;122;p7"/>
          <p:cNvSpPr txBox="1">
            <a:spLocks noGrp="1"/>
          </p:cNvSpPr>
          <p:nvPr>
            <p:ph type="body" idx="3"/>
          </p:nvPr>
        </p:nvSpPr>
        <p:spPr>
          <a:xfrm>
            <a:off x="5540650" y="1545076"/>
            <a:ext cx="2247900" cy="270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600"/>
              </a:spcBef>
              <a:spcAft>
                <a:spcPts val="0"/>
              </a:spcAft>
              <a:buSzPts val="1800"/>
              <a:buChar char="▰"/>
              <a:defRPr sz="1800"/>
            </a:lvl1pPr>
            <a:lvl2pPr marL="914400" lvl="1" indent="-342900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2pPr>
            <a:lvl3pPr marL="1371600" lvl="2" indent="-342900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3pPr>
            <a:lvl4pPr marL="1828800" lvl="3" indent="-342900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4pPr>
            <a:lvl5pPr marL="2286000" lvl="4" indent="-342900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5pPr>
            <a:lvl6pPr marL="2743200" lvl="5" indent="-342900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6pPr>
            <a:lvl7pPr marL="3200400" lvl="6" indent="-342900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7pPr>
            <a:lvl8pPr marL="3657600" lvl="7" indent="-342900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8pPr>
            <a:lvl9pPr marL="4114800" lvl="8" indent="-342900" rtl="0">
              <a:spcBef>
                <a:spcPts val="1000"/>
              </a:spcBef>
              <a:spcAft>
                <a:spcPts val="1000"/>
              </a:spcAft>
              <a:buSzPts val="1800"/>
              <a:buChar char="▻"/>
              <a:defRPr sz="1800"/>
            </a:lvl9pPr>
          </a:lstStyle>
          <a:p>
            <a:endParaRPr/>
          </a:p>
        </p:txBody>
      </p:sp>
      <p:sp>
        <p:nvSpPr>
          <p:cNvPr id="123" name="Google Shape;123;p7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5" name="Google Shape;125;p8"/>
          <p:cNvGrpSpPr/>
          <p:nvPr/>
        </p:nvGrpSpPr>
        <p:grpSpPr>
          <a:xfrm>
            <a:off x="-4" y="40"/>
            <a:ext cx="7072430" cy="1327315"/>
            <a:chOff x="-4" y="40"/>
            <a:chExt cx="7072430" cy="1327315"/>
          </a:xfrm>
        </p:grpSpPr>
        <p:sp>
          <p:nvSpPr>
            <p:cNvPr id="126" name="Google Shape;126;p8"/>
            <p:cNvSpPr/>
            <p:nvPr/>
          </p:nvSpPr>
          <p:spPr>
            <a:xfrm>
              <a:off x="6292649" y="126425"/>
              <a:ext cx="779700" cy="259800"/>
            </a:xfrm>
            <a:prstGeom prst="triangle">
              <a:avLst>
                <a:gd name="adj" fmla="val 32425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  <p:grpSp>
          <p:nvGrpSpPr>
            <p:cNvPr id="127" name="Google Shape;127;p8"/>
            <p:cNvGrpSpPr/>
            <p:nvPr/>
          </p:nvGrpSpPr>
          <p:grpSpPr>
            <a:xfrm rot="10800000" flipH="1">
              <a:off x="3" y="40"/>
              <a:ext cx="6756168" cy="1327315"/>
              <a:chOff x="-2168138" y="330075"/>
              <a:chExt cx="8650663" cy="1699506"/>
            </a:xfrm>
          </p:grpSpPr>
          <p:sp>
            <p:nvSpPr>
              <p:cNvPr id="128" name="Google Shape;128;p8"/>
              <p:cNvSpPr/>
              <p:nvPr/>
            </p:nvSpPr>
            <p:spPr>
              <a:xfrm>
                <a:off x="-2168138" y="330081"/>
                <a:ext cx="6958200" cy="16995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vo"/>
                  <a:ea typeface="Arvo"/>
                  <a:cs typeface="Arvo"/>
                  <a:sym typeface="Arvo"/>
                </a:endParaRPr>
              </a:p>
            </p:txBody>
          </p:sp>
          <p:sp>
            <p:nvSpPr>
              <p:cNvPr id="129" name="Google Shape;129;p8"/>
              <p:cNvSpPr/>
              <p:nvPr/>
            </p:nvSpPr>
            <p:spPr>
              <a:xfrm>
                <a:off x="4783025" y="330075"/>
                <a:ext cx="1699500" cy="1699500"/>
              </a:xfrm>
              <a:prstGeom prst="rtTriangle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vo"/>
                  <a:ea typeface="Arvo"/>
                  <a:cs typeface="Arvo"/>
                  <a:sym typeface="Arvo"/>
                </a:endParaRPr>
              </a:p>
            </p:txBody>
          </p:sp>
        </p:grpSp>
        <p:grpSp>
          <p:nvGrpSpPr>
            <p:cNvPr id="130" name="Google Shape;130;p8"/>
            <p:cNvGrpSpPr/>
            <p:nvPr/>
          </p:nvGrpSpPr>
          <p:grpSpPr>
            <a:xfrm rot="10800000" flipH="1">
              <a:off x="-4" y="381007"/>
              <a:ext cx="7072430" cy="771744"/>
              <a:chOff x="-9092084" y="330075"/>
              <a:chExt cx="15574609" cy="1699501"/>
            </a:xfrm>
          </p:grpSpPr>
          <p:sp>
            <p:nvSpPr>
              <p:cNvPr id="131" name="Google Shape;131;p8"/>
              <p:cNvSpPr/>
              <p:nvPr/>
            </p:nvSpPr>
            <p:spPr>
              <a:xfrm>
                <a:off x="-9092084" y="330076"/>
                <a:ext cx="13882200" cy="16995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vo"/>
                  <a:ea typeface="Arvo"/>
                  <a:cs typeface="Arvo"/>
                  <a:sym typeface="Arvo"/>
                </a:endParaRPr>
              </a:p>
            </p:txBody>
          </p:sp>
          <p:sp>
            <p:nvSpPr>
              <p:cNvPr id="132" name="Google Shape;132;p8"/>
              <p:cNvSpPr/>
              <p:nvPr/>
            </p:nvSpPr>
            <p:spPr>
              <a:xfrm>
                <a:off x="4783025" y="330075"/>
                <a:ext cx="1699500" cy="1699500"/>
              </a:xfrm>
              <a:prstGeom prst="rtTriangl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vo"/>
                  <a:ea typeface="Arvo"/>
                  <a:cs typeface="Arvo"/>
                  <a:sym typeface="Arvo"/>
                </a:endParaRPr>
              </a:p>
            </p:txBody>
          </p:sp>
        </p:grpSp>
      </p:grpSp>
      <p:grpSp>
        <p:nvGrpSpPr>
          <p:cNvPr id="133" name="Google Shape;133;p8"/>
          <p:cNvGrpSpPr/>
          <p:nvPr/>
        </p:nvGrpSpPr>
        <p:grpSpPr>
          <a:xfrm>
            <a:off x="6946842" y="4472723"/>
            <a:ext cx="2202830" cy="670795"/>
            <a:chOff x="5575242" y="4472723"/>
            <a:chExt cx="2202830" cy="670795"/>
          </a:xfrm>
        </p:grpSpPr>
        <p:sp>
          <p:nvSpPr>
            <p:cNvPr id="134" name="Google Shape;134;p8"/>
            <p:cNvSpPr/>
            <p:nvPr/>
          </p:nvSpPr>
          <p:spPr>
            <a:xfrm rot="10800000">
              <a:off x="5575242" y="4948334"/>
              <a:ext cx="394200" cy="131400"/>
            </a:xfrm>
            <a:prstGeom prst="triangle">
              <a:avLst>
                <a:gd name="adj" fmla="val 32425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35" name="Google Shape;135;p8"/>
            <p:cNvGrpSpPr/>
            <p:nvPr/>
          </p:nvGrpSpPr>
          <p:grpSpPr>
            <a:xfrm flipH="1">
              <a:off x="5734850" y="4472723"/>
              <a:ext cx="2040837" cy="670795"/>
              <a:chOff x="1297954" y="330075"/>
              <a:chExt cx="5169293" cy="1699506"/>
            </a:xfrm>
          </p:grpSpPr>
          <p:sp>
            <p:nvSpPr>
              <p:cNvPr id="136" name="Google Shape;136;p8"/>
              <p:cNvSpPr/>
              <p:nvPr/>
            </p:nvSpPr>
            <p:spPr>
              <a:xfrm>
                <a:off x="1297954" y="330081"/>
                <a:ext cx="3476700" cy="16995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" name="Google Shape;137;p8"/>
              <p:cNvSpPr/>
              <p:nvPr/>
            </p:nvSpPr>
            <p:spPr>
              <a:xfrm>
                <a:off x="4767747" y="330075"/>
                <a:ext cx="1699500" cy="1699500"/>
              </a:xfrm>
              <a:prstGeom prst="rtTriangle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8" name="Google Shape;138;p8"/>
            <p:cNvGrpSpPr/>
            <p:nvPr/>
          </p:nvGrpSpPr>
          <p:grpSpPr>
            <a:xfrm flipH="1">
              <a:off x="5578209" y="4646738"/>
              <a:ext cx="2199863" cy="304563"/>
              <a:chOff x="-5827153" y="330075"/>
              <a:chExt cx="12276019" cy="1699569"/>
            </a:xfrm>
          </p:grpSpPr>
          <p:sp>
            <p:nvSpPr>
              <p:cNvPr id="139" name="Google Shape;139;p8"/>
              <p:cNvSpPr/>
              <p:nvPr/>
            </p:nvSpPr>
            <p:spPr>
              <a:xfrm>
                <a:off x="-5827153" y="330144"/>
                <a:ext cx="10612200" cy="1699500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" name="Google Shape;140;p8"/>
              <p:cNvSpPr/>
              <p:nvPr/>
            </p:nvSpPr>
            <p:spPr>
              <a:xfrm>
                <a:off x="4749366" y="330075"/>
                <a:ext cx="1699500" cy="1699500"/>
              </a:xfrm>
              <a:prstGeom prst="rtTriangl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41" name="Google Shape;141;p8"/>
          <p:cNvSpPr txBox="1">
            <a:spLocks noGrp="1"/>
          </p:cNvSpPr>
          <p:nvPr>
            <p:ph type="title"/>
          </p:nvPr>
        </p:nvSpPr>
        <p:spPr>
          <a:xfrm>
            <a:off x="814275" y="392575"/>
            <a:ext cx="5258400" cy="76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p8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" name="Google Shape;163;p10"/>
          <p:cNvGrpSpPr/>
          <p:nvPr/>
        </p:nvGrpSpPr>
        <p:grpSpPr>
          <a:xfrm rot="10800000">
            <a:off x="-8" y="-2"/>
            <a:ext cx="2202830" cy="670795"/>
            <a:chOff x="5575242" y="4472723"/>
            <a:chExt cx="2202830" cy="670795"/>
          </a:xfrm>
        </p:grpSpPr>
        <p:sp>
          <p:nvSpPr>
            <p:cNvPr id="164" name="Google Shape;164;p10"/>
            <p:cNvSpPr/>
            <p:nvPr/>
          </p:nvSpPr>
          <p:spPr>
            <a:xfrm rot="10800000">
              <a:off x="5575242" y="4948334"/>
              <a:ext cx="394200" cy="131400"/>
            </a:xfrm>
            <a:prstGeom prst="triangle">
              <a:avLst>
                <a:gd name="adj" fmla="val 32425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65" name="Google Shape;165;p10"/>
            <p:cNvGrpSpPr/>
            <p:nvPr/>
          </p:nvGrpSpPr>
          <p:grpSpPr>
            <a:xfrm flipH="1">
              <a:off x="5734850" y="4472723"/>
              <a:ext cx="2040837" cy="670795"/>
              <a:chOff x="1297954" y="330075"/>
              <a:chExt cx="5169293" cy="1699506"/>
            </a:xfrm>
          </p:grpSpPr>
          <p:sp>
            <p:nvSpPr>
              <p:cNvPr id="166" name="Google Shape;166;p10"/>
              <p:cNvSpPr/>
              <p:nvPr/>
            </p:nvSpPr>
            <p:spPr>
              <a:xfrm>
                <a:off x="1297954" y="330081"/>
                <a:ext cx="3476700" cy="16995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" name="Google Shape;167;p10"/>
              <p:cNvSpPr/>
              <p:nvPr/>
            </p:nvSpPr>
            <p:spPr>
              <a:xfrm>
                <a:off x="4767747" y="330075"/>
                <a:ext cx="1699500" cy="1699500"/>
              </a:xfrm>
              <a:prstGeom prst="rtTriangle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68" name="Google Shape;168;p10"/>
            <p:cNvGrpSpPr/>
            <p:nvPr/>
          </p:nvGrpSpPr>
          <p:grpSpPr>
            <a:xfrm flipH="1">
              <a:off x="5578209" y="4646738"/>
              <a:ext cx="2199863" cy="304563"/>
              <a:chOff x="-5827153" y="330075"/>
              <a:chExt cx="12276019" cy="1699569"/>
            </a:xfrm>
          </p:grpSpPr>
          <p:sp>
            <p:nvSpPr>
              <p:cNvPr id="169" name="Google Shape;169;p10"/>
              <p:cNvSpPr/>
              <p:nvPr/>
            </p:nvSpPr>
            <p:spPr>
              <a:xfrm>
                <a:off x="-5827153" y="330144"/>
                <a:ext cx="10612200" cy="16995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" name="Google Shape;170;p10"/>
              <p:cNvSpPr/>
              <p:nvPr/>
            </p:nvSpPr>
            <p:spPr>
              <a:xfrm>
                <a:off x="4749366" y="330075"/>
                <a:ext cx="1699500" cy="1699500"/>
              </a:xfrm>
              <a:prstGeom prst="rtTriangl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71" name="Google Shape;171;p10"/>
          <p:cNvGrpSpPr/>
          <p:nvPr/>
        </p:nvGrpSpPr>
        <p:grpSpPr>
          <a:xfrm>
            <a:off x="6946842" y="4472723"/>
            <a:ext cx="2202830" cy="670795"/>
            <a:chOff x="5575242" y="4472723"/>
            <a:chExt cx="2202830" cy="670795"/>
          </a:xfrm>
        </p:grpSpPr>
        <p:sp>
          <p:nvSpPr>
            <p:cNvPr id="172" name="Google Shape;172;p10"/>
            <p:cNvSpPr/>
            <p:nvPr/>
          </p:nvSpPr>
          <p:spPr>
            <a:xfrm rot="10800000">
              <a:off x="5575242" y="4948334"/>
              <a:ext cx="394200" cy="131400"/>
            </a:xfrm>
            <a:prstGeom prst="triangle">
              <a:avLst>
                <a:gd name="adj" fmla="val 32425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73" name="Google Shape;173;p10"/>
            <p:cNvGrpSpPr/>
            <p:nvPr/>
          </p:nvGrpSpPr>
          <p:grpSpPr>
            <a:xfrm flipH="1">
              <a:off x="5734850" y="4472723"/>
              <a:ext cx="2040837" cy="670795"/>
              <a:chOff x="1297954" y="330075"/>
              <a:chExt cx="5169293" cy="1699506"/>
            </a:xfrm>
          </p:grpSpPr>
          <p:sp>
            <p:nvSpPr>
              <p:cNvPr id="174" name="Google Shape;174;p10"/>
              <p:cNvSpPr/>
              <p:nvPr/>
            </p:nvSpPr>
            <p:spPr>
              <a:xfrm>
                <a:off x="1297954" y="330081"/>
                <a:ext cx="3476700" cy="16995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" name="Google Shape;175;p10"/>
              <p:cNvSpPr/>
              <p:nvPr/>
            </p:nvSpPr>
            <p:spPr>
              <a:xfrm>
                <a:off x="4767747" y="330075"/>
                <a:ext cx="1699500" cy="1699500"/>
              </a:xfrm>
              <a:prstGeom prst="rtTriangle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76" name="Google Shape;176;p10"/>
            <p:cNvGrpSpPr/>
            <p:nvPr/>
          </p:nvGrpSpPr>
          <p:grpSpPr>
            <a:xfrm flipH="1">
              <a:off x="5578209" y="4646738"/>
              <a:ext cx="2199863" cy="304563"/>
              <a:chOff x="-5827153" y="330075"/>
              <a:chExt cx="12276019" cy="1699569"/>
            </a:xfrm>
          </p:grpSpPr>
          <p:sp>
            <p:nvSpPr>
              <p:cNvPr id="177" name="Google Shape;177;p10"/>
              <p:cNvSpPr/>
              <p:nvPr/>
            </p:nvSpPr>
            <p:spPr>
              <a:xfrm>
                <a:off x="-5827153" y="330144"/>
                <a:ext cx="10612200" cy="1699500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" name="Google Shape;178;p10"/>
              <p:cNvSpPr/>
              <p:nvPr/>
            </p:nvSpPr>
            <p:spPr>
              <a:xfrm>
                <a:off x="4749366" y="330075"/>
                <a:ext cx="1699500" cy="1699500"/>
              </a:xfrm>
              <a:prstGeom prst="rtTriangl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79" name="Google Shape;179;p10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814275" y="392575"/>
            <a:ext cx="5258400" cy="76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814275" y="1327350"/>
            <a:ext cx="6132600" cy="314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81000">
              <a:spcBef>
                <a:spcPts val="60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Roboto Condensed Light"/>
              <a:buChar char="▰"/>
              <a:defRPr sz="2400">
                <a:solidFill>
                  <a:schemeClr val="dk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1pPr>
            <a:lvl2pPr marL="914400" lvl="1" indent="-381000"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Roboto Condensed Light"/>
              <a:buChar char="▻"/>
              <a:defRPr sz="2400">
                <a:solidFill>
                  <a:schemeClr val="dk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2pPr>
            <a:lvl3pPr marL="1371600" lvl="2" indent="-381000"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Roboto Condensed Light"/>
              <a:buChar char="▻"/>
              <a:defRPr sz="2400">
                <a:solidFill>
                  <a:schemeClr val="dk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3pPr>
            <a:lvl4pPr marL="1828800" lvl="3" indent="-381000"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Roboto Condensed Light"/>
              <a:buChar char="▻"/>
              <a:defRPr sz="2400">
                <a:solidFill>
                  <a:schemeClr val="dk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4pPr>
            <a:lvl5pPr marL="2286000" lvl="4" indent="-381000"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Roboto Condensed Light"/>
              <a:buChar char="▻"/>
              <a:defRPr sz="2400">
                <a:solidFill>
                  <a:schemeClr val="dk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5pPr>
            <a:lvl6pPr marL="2743200" lvl="5" indent="-381000"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Roboto Condensed Light"/>
              <a:buChar char="▻"/>
              <a:defRPr sz="2400">
                <a:solidFill>
                  <a:schemeClr val="dk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6pPr>
            <a:lvl7pPr marL="3200400" lvl="6" indent="-381000"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Roboto Condensed Light"/>
              <a:buChar char="▻"/>
              <a:defRPr sz="2400">
                <a:solidFill>
                  <a:schemeClr val="dk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7pPr>
            <a:lvl8pPr marL="3657600" lvl="7" indent="-381000"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Roboto Condensed Light"/>
              <a:buChar char="▻"/>
              <a:defRPr sz="2400">
                <a:solidFill>
                  <a:schemeClr val="dk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8pPr>
            <a:lvl9pPr marL="4114800" lvl="8" indent="-381000">
              <a:spcBef>
                <a:spcPts val="1000"/>
              </a:spcBef>
              <a:spcAft>
                <a:spcPts val="1000"/>
              </a:spcAft>
              <a:buClr>
                <a:schemeClr val="accent4"/>
              </a:buClr>
              <a:buSzPts val="2400"/>
              <a:buFont typeface="Roboto Condensed Light"/>
              <a:buChar char="▻"/>
              <a:defRPr sz="2400">
                <a:solidFill>
                  <a:schemeClr val="dk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200" b="1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lvl="1" algn="r">
              <a:buNone/>
              <a:defRPr sz="1200" b="1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r">
              <a:buNone/>
              <a:defRPr sz="1200" b="1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r">
              <a:buNone/>
              <a:defRPr sz="1200" b="1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r">
              <a:buNone/>
              <a:defRPr sz="1200" b="1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r">
              <a:buNone/>
              <a:defRPr sz="1200" b="1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r">
              <a:buNone/>
              <a:defRPr sz="1200" b="1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r">
              <a:buNone/>
              <a:defRPr sz="1200" b="1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r">
              <a:buNone/>
              <a:defRPr sz="1200" b="1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1" r:id="rId3"/>
    <p:sldLayoutId id="2147483652" r:id="rId4"/>
    <p:sldLayoutId id="2147483653" r:id="rId5"/>
    <p:sldLayoutId id="2147483654" r:id="rId6"/>
    <p:sldLayoutId id="2147483656" r:id="rId7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11"/>
          <p:cNvSpPr txBox="1">
            <a:spLocks noGrp="1"/>
          </p:cNvSpPr>
          <p:nvPr>
            <p:ph type="ctrTitle"/>
          </p:nvPr>
        </p:nvSpPr>
        <p:spPr>
          <a:xfrm>
            <a:off x="685800" y="1090750"/>
            <a:ext cx="5553635" cy="296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ro-RO" sz="3200" i="1" dirty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Consfătuiri naționale</a:t>
            </a:r>
            <a:br>
              <a:rPr lang="ro-RO" sz="3200" i="1" dirty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ro-RO" sz="3200" i="1" dirty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Aria curriculară Arte</a:t>
            </a:r>
            <a:br>
              <a:rPr lang="ro-RO" sz="3200" dirty="0">
                <a:solidFill>
                  <a:schemeClr val="accent5"/>
                </a:solidFill>
                <a:latin typeface="+mn-lt"/>
              </a:rPr>
            </a:br>
            <a:br>
              <a:rPr lang="ro-RO" sz="3200" dirty="0">
                <a:solidFill>
                  <a:schemeClr val="accent5"/>
                </a:solidFill>
                <a:latin typeface="+mn-lt"/>
              </a:rPr>
            </a:br>
            <a:r>
              <a:rPr lang="ro-RO" sz="2000" dirty="0">
                <a:solidFill>
                  <a:schemeClr val="accent5"/>
                </a:solidFill>
                <a:latin typeface="+mn-lt"/>
              </a:rPr>
              <a:t>Câmpulung Moldovenesc, </a:t>
            </a:r>
            <a:br>
              <a:rPr lang="ro-RO" sz="2000" dirty="0">
                <a:solidFill>
                  <a:schemeClr val="accent5"/>
                </a:solidFill>
                <a:latin typeface="+mn-lt"/>
              </a:rPr>
            </a:br>
            <a:r>
              <a:rPr lang="ro-RO" sz="2000" dirty="0">
                <a:solidFill>
                  <a:schemeClr val="accent5"/>
                </a:solidFill>
                <a:latin typeface="+mn-lt"/>
              </a:rPr>
              <a:t>septembrie 2023</a:t>
            </a:r>
            <a:endParaRPr sz="2000" dirty="0">
              <a:solidFill>
                <a:schemeClr val="accent5"/>
              </a:solidFill>
              <a:latin typeface="+mn-lt"/>
            </a:endParaRPr>
          </a:p>
        </p:txBody>
      </p:sp>
      <p:pic>
        <p:nvPicPr>
          <p:cNvPr id="4" name="Imagine 3">
            <a:extLst>
              <a:ext uri="{FF2B5EF4-FFF2-40B4-BE49-F238E27FC236}">
                <a16:creationId xmlns:a16="http://schemas.microsoft.com/office/drawing/2014/main" id="{DFDF154B-C138-CA87-321D-89019976F3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7643" y="2762936"/>
            <a:ext cx="2016358" cy="151226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p28"/>
          <p:cNvSpPr txBox="1">
            <a:spLocks noGrp="1"/>
          </p:cNvSpPr>
          <p:nvPr>
            <p:ph type="title"/>
          </p:nvPr>
        </p:nvSpPr>
        <p:spPr>
          <a:xfrm>
            <a:off x="724345" y="392575"/>
            <a:ext cx="5930028" cy="76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o-RO" dirty="0"/>
              <a:t>Scrisoarea metodologică structurată pe 6 componente:</a:t>
            </a:r>
            <a:endParaRPr dirty="0"/>
          </a:p>
        </p:txBody>
      </p:sp>
      <p:sp>
        <p:nvSpPr>
          <p:cNvPr id="447" name="Google Shape;447;p28"/>
          <p:cNvSpPr txBox="1">
            <a:spLocks noGrp="1"/>
          </p:cNvSpPr>
          <p:nvPr>
            <p:ph type="body" idx="1"/>
          </p:nvPr>
        </p:nvSpPr>
        <p:spPr>
          <a:xfrm>
            <a:off x="870450" y="2992875"/>
            <a:ext cx="2247900" cy="151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indent="-285750"/>
            <a:r>
              <a:rPr lang="en-US" sz="1600" b="1" dirty="0" err="1">
                <a:solidFill>
                  <a:schemeClr val="accent5"/>
                </a:solidFill>
                <a:latin typeface="+mn-lt"/>
              </a:rPr>
              <a:t>activități</a:t>
            </a:r>
            <a:r>
              <a:rPr lang="en-US" sz="1600" b="1" dirty="0">
                <a:solidFill>
                  <a:schemeClr val="accent5"/>
                </a:solidFill>
                <a:latin typeface="+mn-lt"/>
              </a:rPr>
              <a:t> de </a:t>
            </a:r>
            <a:r>
              <a:rPr lang="en-US" sz="1600" b="1" dirty="0" err="1">
                <a:solidFill>
                  <a:schemeClr val="accent5"/>
                </a:solidFill>
                <a:latin typeface="+mn-lt"/>
              </a:rPr>
              <a:t>învățare</a:t>
            </a:r>
            <a:r>
              <a:rPr lang="en-US" sz="1600" b="1" dirty="0">
                <a:solidFill>
                  <a:schemeClr val="accent5"/>
                </a:solidFill>
                <a:latin typeface="+mn-lt"/>
              </a:rPr>
              <a:t> </a:t>
            </a:r>
            <a:r>
              <a:rPr lang="en-US" sz="1600" b="1" dirty="0" err="1">
                <a:solidFill>
                  <a:schemeClr val="accent5"/>
                </a:solidFill>
                <a:latin typeface="+mn-lt"/>
              </a:rPr>
              <a:t>și</a:t>
            </a:r>
            <a:r>
              <a:rPr lang="en-US" sz="1600" b="1" dirty="0">
                <a:solidFill>
                  <a:schemeClr val="accent5"/>
                </a:solidFill>
                <a:latin typeface="+mn-lt"/>
              </a:rPr>
              <a:t> </a:t>
            </a:r>
            <a:r>
              <a:rPr lang="en-US" sz="1600" b="1" dirty="0" err="1">
                <a:solidFill>
                  <a:schemeClr val="accent5"/>
                </a:solidFill>
                <a:latin typeface="+mn-lt"/>
              </a:rPr>
              <a:t>instrumente</a:t>
            </a:r>
            <a:r>
              <a:rPr lang="en-US" sz="1600" b="1" dirty="0">
                <a:solidFill>
                  <a:schemeClr val="accent5"/>
                </a:solidFill>
                <a:latin typeface="+mn-lt"/>
              </a:rPr>
              <a:t> de </a:t>
            </a:r>
            <a:r>
              <a:rPr lang="en-US" sz="1600" b="1" dirty="0" err="1">
                <a:solidFill>
                  <a:schemeClr val="accent5"/>
                </a:solidFill>
                <a:latin typeface="+mn-lt"/>
              </a:rPr>
              <a:t>evaluare</a:t>
            </a:r>
            <a:endParaRPr sz="1600" dirty="0">
              <a:solidFill>
                <a:schemeClr val="accent5"/>
              </a:solidFill>
              <a:latin typeface="+mn-lt"/>
            </a:endParaRPr>
          </a:p>
        </p:txBody>
      </p:sp>
      <p:sp>
        <p:nvSpPr>
          <p:cNvPr id="443" name="Google Shape;443;p28"/>
          <p:cNvSpPr txBox="1">
            <a:spLocks noGrp="1"/>
          </p:cNvSpPr>
          <p:nvPr>
            <p:ph type="body" idx="2"/>
          </p:nvPr>
        </p:nvSpPr>
        <p:spPr>
          <a:xfrm>
            <a:off x="3542506" y="1476838"/>
            <a:ext cx="2247900" cy="151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indent="-171450"/>
            <a:r>
              <a:rPr lang="ro-RO" sz="1000" b="1" dirty="0">
                <a:latin typeface="+mn-lt"/>
              </a:rPr>
              <a:t>  </a:t>
            </a:r>
            <a:r>
              <a:rPr lang="ro-RO" sz="1600" b="1" dirty="0">
                <a:latin typeface="+mn-lt"/>
              </a:rPr>
              <a:t>rolul disciplinelor de studiu în dezvoltarea competențelor-cheie europene</a:t>
            </a:r>
            <a:endParaRPr sz="1600" dirty="0">
              <a:latin typeface="+mn-lt"/>
            </a:endParaRPr>
          </a:p>
        </p:txBody>
      </p:sp>
      <p:sp>
        <p:nvSpPr>
          <p:cNvPr id="448" name="Google Shape;448;p28"/>
          <p:cNvSpPr txBox="1">
            <a:spLocks noGrp="1"/>
          </p:cNvSpPr>
          <p:nvPr>
            <p:ph type="body" idx="3"/>
          </p:nvPr>
        </p:nvSpPr>
        <p:spPr>
          <a:xfrm>
            <a:off x="3118349" y="2992875"/>
            <a:ext cx="2422299" cy="151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indent="-285750"/>
            <a:r>
              <a:rPr lang="ro-RO" sz="1600" b="1" dirty="0">
                <a:latin typeface="+mn-lt"/>
              </a:rPr>
              <a:t>integrarea tehnologiilor și a resurselor digitale</a:t>
            </a:r>
            <a:endParaRPr sz="1600" b="1" dirty="0">
              <a:latin typeface="+mn-lt"/>
            </a:endParaRPr>
          </a:p>
        </p:txBody>
      </p:sp>
      <p:sp>
        <p:nvSpPr>
          <p:cNvPr id="446" name="Google Shape;446;p28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10</a:t>
            </a:fld>
            <a:endParaRPr/>
          </a:p>
        </p:txBody>
      </p:sp>
      <p:sp>
        <p:nvSpPr>
          <p:cNvPr id="445" name="Google Shape;445;p28"/>
          <p:cNvSpPr txBox="1">
            <a:spLocks noGrp="1"/>
          </p:cNvSpPr>
          <p:nvPr>
            <p:ph type="body" idx="4294967295"/>
          </p:nvPr>
        </p:nvSpPr>
        <p:spPr>
          <a:xfrm>
            <a:off x="6845300" y="1468438"/>
            <a:ext cx="2298700" cy="151606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indent="-285750"/>
            <a:r>
              <a:rPr lang="ro-RO" sz="1600" b="1" dirty="0">
                <a:latin typeface="+mn-lt"/>
              </a:rPr>
              <a:t>planificarea calendaristică întocmită ca instrument unitar de lucru</a:t>
            </a:r>
            <a:endParaRPr sz="1600" b="1" dirty="0">
              <a:latin typeface="+mn-lt"/>
            </a:endParaRPr>
          </a:p>
        </p:txBody>
      </p:sp>
      <p:sp>
        <p:nvSpPr>
          <p:cNvPr id="449" name="Google Shape;449;p28"/>
          <p:cNvSpPr txBox="1">
            <a:spLocks noGrp="1"/>
          </p:cNvSpPr>
          <p:nvPr>
            <p:ph type="body" idx="4294967295"/>
          </p:nvPr>
        </p:nvSpPr>
        <p:spPr>
          <a:xfrm>
            <a:off x="6845300" y="2992438"/>
            <a:ext cx="2298700" cy="151606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indent="-285750"/>
            <a:r>
              <a:rPr lang="ro-RO" sz="1600" b="1" dirty="0">
                <a:solidFill>
                  <a:schemeClr val="accent5"/>
                </a:solidFill>
                <a:latin typeface="+mn-lt"/>
              </a:rPr>
              <a:t>aplicarea  contextualizată a programelor școlare </a:t>
            </a:r>
            <a:endParaRPr sz="1600" b="1" dirty="0">
              <a:solidFill>
                <a:schemeClr val="accent5"/>
              </a:solidFill>
              <a:latin typeface="+mn-lt"/>
            </a:endParaRPr>
          </a:p>
        </p:txBody>
      </p:sp>
      <p:sp>
        <p:nvSpPr>
          <p:cNvPr id="444" name="Google Shape;444;p28"/>
          <p:cNvSpPr txBox="1">
            <a:spLocks noGrp="1"/>
          </p:cNvSpPr>
          <p:nvPr>
            <p:ph type="body" idx="4294967295"/>
          </p:nvPr>
        </p:nvSpPr>
        <p:spPr>
          <a:xfrm>
            <a:off x="0" y="1468438"/>
            <a:ext cx="2487613" cy="151606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indent="-171450"/>
            <a:r>
              <a:rPr lang="ro-RO" sz="1600" b="1" dirty="0">
                <a:latin typeface="+mn-lt"/>
              </a:rPr>
              <a:t> </a:t>
            </a:r>
            <a:r>
              <a:rPr lang="en-US" sz="1600" b="1" dirty="0" err="1">
                <a:solidFill>
                  <a:schemeClr val="accent5"/>
                </a:solidFill>
                <a:latin typeface="+mn-lt"/>
              </a:rPr>
              <a:t>evaluarea</a:t>
            </a:r>
            <a:r>
              <a:rPr lang="en-US" sz="1600" b="1" dirty="0">
                <a:solidFill>
                  <a:schemeClr val="accent5"/>
                </a:solidFill>
                <a:latin typeface="+mn-lt"/>
              </a:rPr>
              <a:t> </a:t>
            </a:r>
            <a:r>
              <a:rPr lang="en-US" sz="1600" b="1" dirty="0" err="1">
                <a:solidFill>
                  <a:schemeClr val="accent5"/>
                </a:solidFill>
                <a:latin typeface="+mn-lt"/>
              </a:rPr>
              <a:t>inițială</a:t>
            </a:r>
            <a:r>
              <a:rPr lang="en-US" sz="1600" b="1" dirty="0">
                <a:solidFill>
                  <a:schemeClr val="accent5"/>
                </a:solidFill>
                <a:latin typeface="+mn-lt"/>
              </a:rPr>
              <a:t> a </a:t>
            </a:r>
            <a:r>
              <a:rPr lang="en-US" sz="1600" b="1" dirty="0" err="1">
                <a:solidFill>
                  <a:schemeClr val="accent5"/>
                </a:solidFill>
                <a:latin typeface="+mn-lt"/>
              </a:rPr>
              <a:t>competențelo</a:t>
            </a:r>
            <a:r>
              <a:rPr lang="ro-RO" sz="1600" b="1" dirty="0">
                <a:solidFill>
                  <a:schemeClr val="accent5"/>
                </a:solidFill>
                <a:latin typeface="+mn-lt"/>
              </a:rPr>
              <a:t>r/</a:t>
            </a:r>
            <a:r>
              <a:rPr lang="en-US" sz="1600" b="1" dirty="0">
                <a:solidFill>
                  <a:schemeClr val="accent5"/>
                </a:solidFill>
                <a:latin typeface="+mn-lt"/>
              </a:rPr>
              <a:t> </a:t>
            </a:r>
            <a:r>
              <a:rPr lang="ro-RO" sz="1600" b="1" dirty="0">
                <a:solidFill>
                  <a:schemeClr val="accent5"/>
                </a:solidFill>
                <a:latin typeface="+mn-lt"/>
              </a:rPr>
              <a:t>nivel</a:t>
            </a:r>
            <a:r>
              <a:rPr lang="en-US" sz="1600" b="1" dirty="0">
                <a:solidFill>
                  <a:schemeClr val="accent5"/>
                </a:solidFill>
                <a:latin typeface="+mn-lt"/>
              </a:rPr>
              <a:t>ul </a:t>
            </a:r>
            <a:r>
              <a:rPr lang="ro-RO" sz="1600" b="1" dirty="0">
                <a:solidFill>
                  <a:schemeClr val="accent5"/>
                </a:solidFill>
                <a:latin typeface="+mn-lt"/>
              </a:rPr>
              <a:t>de achiziții </a:t>
            </a:r>
            <a:r>
              <a:rPr lang="en-US" sz="1600" b="1" dirty="0">
                <a:solidFill>
                  <a:schemeClr val="accent5"/>
                </a:solidFill>
                <a:latin typeface="+mn-lt"/>
              </a:rPr>
              <a:t>la </a:t>
            </a:r>
            <a:r>
              <a:rPr lang="ro-RO" sz="1600" b="1" dirty="0" err="1">
                <a:solidFill>
                  <a:schemeClr val="accent5"/>
                </a:solidFill>
                <a:latin typeface="+mn-lt"/>
              </a:rPr>
              <a:t>începutu</a:t>
            </a:r>
            <a:r>
              <a:rPr lang="en-US" sz="1600" b="1" dirty="0">
                <a:solidFill>
                  <a:schemeClr val="accent5"/>
                </a:solidFill>
                <a:latin typeface="+mn-lt"/>
              </a:rPr>
              <a:t>l </a:t>
            </a:r>
            <a:r>
              <a:rPr lang="en-US" sz="1600" b="1" dirty="0" err="1">
                <a:solidFill>
                  <a:schemeClr val="accent5"/>
                </a:solidFill>
                <a:latin typeface="+mn-lt"/>
              </a:rPr>
              <a:t>clasei</a:t>
            </a:r>
            <a:r>
              <a:rPr lang="en-US" sz="1600" b="1" dirty="0">
                <a:solidFill>
                  <a:schemeClr val="accent5"/>
                </a:solidFill>
                <a:latin typeface="+mn-lt"/>
              </a:rPr>
              <a:t> a X-a </a:t>
            </a:r>
            <a:endParaRPr sz="1600" b="1" dirty="0">
              <a:solidFill>
                <a:schemeClr val="accent5"/>
              </a:solidFill>
              <a:latin typeface="+mn-lt"/>
            </a:endParaRPr>
          </a:p>
        </p:txBody>
      </p:sp>
      <p:grpSp>
        <p:nvGrpSpPr>
          <p:cNvPr id="450" name="Google Shape;450;p28"/>
          <p:cNvGrpSpPr/>
          <p:nvPr/>
        </p:nvGrpSpPr>
        <p:grpSpPr>
          <a:xfrm>
            <a:off x="305070" y="605926"/>
            <a:ext cx="323793" cy="339493"/>
            <a:chOff x="5961125" y="1623900"/>
            <a:chExt cx="427450" cy="448175"/>
          </a:xfrm>
        </p:grpSpPr>
        <p:sp>
          <p:nvSpPr>
            <p:cNvPr id="451" name="Google Shape;451;p28"/>
            <p:cNvSpPr/>
            <p:nvPr/>
          </p:nvSpPr>
          <p:spPr>
            <a:xfrm>
              <a:off x="5961125" y="1678700"/>
              <a:ext cx="376925" cy="376925"/>
            </a:xfrm>
            <a:custGeom>
              <a:avLst/>
              <a:gdLst/>
              <a:ahLst/>
              <a:cxnLst/>
              <a:rect l="l" t="t" r="r" b="b"/>
              <a:pathLst>
                <a:path w="15077" h="15077" fill="none" extrusionOk="0">
                  <a:moveTo>
                    <a:pt x="11813" y="1340"/>
                  </a:moveTo>
                  <a:lnTo>
                    <a:pt x="11813" y="1340"/>
                  </a:lnTo>
                  <a:lnTo>
                    <a:pt x="11350" y="1024"/>
                  </a:lnTo>
                  <a:lnTo>
                    <a:pt x="10863" y="780"/>
                  </a:lnTo>
                  <a:lnTo>
                    <a:pt x="10351" y="537"/>
                  </a:lnTo>
                  <a:lnTo>
                    <a:pt x="9816" y="342"/>
                  </a:lnTo>
                  <a:lnTo>
                    <a:pt x="9280" y="196"/>
                  </a:lnTo>
                  <a:lnTo>
                    <a:pt x="8720" y="98"/>
                  </a:lnTo>
                  <a:lnTo>
                    <a:pt x="8135" y="25"/>
                  </a:lnTo>
                  <a:lnTo>
                    <a:pt x="7551" y="1"/>
                  </a:lnTo>
                  <a:lnTo>
                    <a:pt x="7551" y="1"/>
                  </a:lnTo>
                  <a:lnTo>
                    <a:pt x="7161" y="1"/>
                  </a:lnTo>
                  <a:lnTo>
                    <a:pt x="6771" y="50"/>
                  </a:lnTo>
                  <a:lnTo>
                    <a:pt x="6406" y="98"/>
                  </a:lnTo>
                  <a:lnTo>
                    <a:pt x="6041" y="147"/>
                  </a:lnTo>
                  <a:lnTo>
                    <a:pt x="5675" y="244"/>
                  </a:lnTo>
                  <a:lnTo>
                    <a:pt x="5310" y="342"/>
                  </a:lnTo>
                  <a:lnTo>
                    <a:pt x="4969" y="464"/>
                  </a:lnTo>
                  <a:lnTo>
                    <a:pt x="4628" y="585"/>
                  </a:lnTo>
                  <a:lnTo>
                    <a:pt x="4287" y="731"/>
                  </a:lnTo>
                  <a:lnTo>
                    <a:pt x="3970" y="902"/>
                  </a:lnTo>
                  <a:lnTo>
                    <a:pt x="3654" y="1097"/>
                  </a:lnTo>
                  <a:lnTo>
                    <a:pt x="3337" y="1292"/>
                  </a:lnTo>
                  <a:lnTo>
                    <a:pt x="3045" y="1486"/>
                  </a:lnTo>
                  <a:lnTo>
                    <a:pt x="2753" y="1730"/>
                  </a:lnTo>
                  <a:lnTo>
                    <a:pt x="2485" y="1949"/>
                  </a:lnTo>
                  <a:lnTo>
                    <a:pt x="2217" y="2217"/>
                  </a:lnTo>
                  <a:lnTo>
                    <a:pt x="1973" y="2461"/>
                  </a:lnTo>
                  <a:lnTo>
                    <a:pt x="1730" y="2753"/>
                  </a:lnTo>
                  <a:lnTo>
                    <a:pt x="1510" y="3021"/>
                  </a:lnTo>
                  <a:lnTo>
                    <a:pt x="1291" y="3313"/>
                  </a:lnTo>
                  <a:lnTo>
                    <a:pt x="1096" y="3630"/>
                  </a:lnTo>
                  <a:lnTo>
                    <a:pt x="926" y="3946"/>
                  </a:lnTo>
                  <a:lnTo>
                    <a:pt x="755" y="4263"/>
                  </a:lnTo>
                  <a:lnTo>
                    <a:pt x="609" y="4604"/>
                  </a:lnTo>
                  <a:lnTo>
                    <a:pt x="463" y="4945"/>
                  </a:lnTo>
                  <a:lnTo>
                    <a:pt x="341" y="5286"/>
                  </a:lnTo>
                  <a:lnTo>
                    <a:pt x="244" y="5651"/>
                  </a:lnTo>
                  <a:lnTo>
                    <a:pt x="171" y="6016"/>
                  </a:lnTo>
                  <a:lnTo>
                    <a:pt x="98" y="6382"/>
                  </a:lnTo>
                  <a:lnTo>
                    <a:pt x="49" y="6771"/>
                  </a:lnTo>
                  <a:lnTo>
                    <a:pt x="25" y="7137"/>
                  </a:lnTo>
                  <a:lnTo>
                    <a:pt x="0" y="7526"/>
                  </a:lnTo>
                  <a:lnTo>
                    <a:pt x="0" y="7526"/>
                  </a:lnTo>
                  <a:lnTo>
                    <a:pt x="25" y="7916"/>
                  </a:lnTo>
                  <a:lnTo>
                    <a:pt x="49" y="8306"/>
                  </a:lnTo>
                  <a:lnTo>
                    <a:pt x="98" y="8671"/>
                  </a:lnTo>
                  <a:lnTo>
                    <a:pt x="171" y="9061"/>
                  </a:lnTo>
                  <a:lnTo>
                    <a:pt x="244" y="9426"/>
                  </a:lnTo>
                  <a:lnTo>
                    <a:pt x="341" y="9767"/>
                  </a:lnTo>
                  <a:lnTo>
                    <a:pt x="463" y="10132"/>
                  </a:lnTo>
                  <a:lnTo>
                    <a:pt x="609" y="10473"/>
                  </a:lnTo>
                  <a:lnTo>
                    <a:pt x="755" y="10790"/>
                  </a:lnTo>
                  <a:lnTo>
                    <a:pt x="926" y="11131"/>
                  </a:lnTo>
                  <a:lnTo>
                    <a:pt x="1096" y="11448"/>
                  </a:lnTo>
                  <a:lnTo>
                    <a:pt x="1291" y="11740"/>
                  </a:lnTo>
                  <a:lnTo>
                    <a:pt x="1510" y="12032"/>
                  </a:lnTo>
                  <a:lnTo>
                    <a:pt x="1730" y="12324"/>
                  </a:lnTo>
                  <a:lnTo>
                    <a:pt x="1973" y="12592"/>
                  </a:lnTo>
                  <a:lnTo>
                    <a:pt x="2217" y="12860"/>
                  </a:lnTo>
                  <a:lnTo>
                    <a:pt x="2485" y="13104"/>
                  </a:lnTo>
                  <a:lnTo>
                    <a:pt x="2753" y="13347"/>
                  </a:lnTo>
                  <a:lnTo>
                    <a:pt x="3045" y="13567"/>
                  </a:lnTo>
                  <a:lnTo>
                    <a:pt x="3337" y="13786"/>
                  </a:lnTo>
                  <a:lnTo>
                    <a:pt x="3654" y="13981"/>
                  </a:lnTo>
                  <a:lnTo>
                    <a:pt x="3970" y="14151"/>
                  </a:lnTo>
                  <a:lnTo>
                    <a:pt x="4287" y="14322"/>
                  </a:lnTo>
                  <a:lnTo>
                    <a:pt x="4628" y="14468"/>
                  </a:lnTo>
                  <a:lnTo>
                    <a:pt x="4969" y="14614"/>
                  </a:lnTo>
                  <a:lnTo>
                    <a:pt x="5310" y="14736"/>
                  </a:lnTo>
                  <a:lnTo>
                    <a:pt x="5675" y="14833"/>
                  </a:lnTo>
                  <a:lnTo>
                    <a:pt x="6041" y="14906"/>
                  </a:lnTo>
                  <a:lnTo>
                    <a:pt x="6406" y="14979"/>
                  </a:lnTo>
                  <a:lnTo>
                    <a:pt x="6771" y="15028"/>
                  </a:lnTo>
                  <a:lnTo>
                    <a:pt x="7161" y="15052"/>
                  </a:lnTo>
                  <a:lnTo>
                    <a:pt x="7551" y="15077"/>
                  </a:lnTo>
                  <a:lnTo>
                    <a:pt x="7551" y="15077"/>
                  </a:lnTo>
                  <a:lnTo>
                    <a:pt x="7940" y="15052"/>
                  </a:lnTo>
                  <a:lnTo>
                    <a:pt x="8306" y="15028"/>
                  </a:lnTo>
                  <a:lnTo>
                    <a:pt x="8695" y="14979"/>
                  </a:lnTo>
                  <a:lnTo>
                    <a:pt x="9061" y="14906"/>
                  </a:lnTo>
                  <a:lnTo>
                    <a:pt x="9426" y="14833"/>
                  </a:lnTo>
                  <a:lnTo>
                    <a:pt x="9791" y="14736"/>
                  </a:lnTo>
                  <a:lnTo>
                    <a:pt x="10132" y="14614"/>
                  </a:lnTo>
                  <a:lnTo>
                    <a:pt x="10473" y="14468"/>
                  </a:lnTo>
                  <a:lnTo>
                    <a:pt x="10814" y="14322"/>
                  </a:lnTo>
                  <a:lnTo>
                    <a:pt x="11131" y="14151"/>
                  </a:lnTo>
                  <a:lnTo>
                    <a:pt x="11447" y="13981"/>
                  </a:lnTo>
                  <a:lnTo>
                    <a:pt x="11764" y="13786"/>
                  </a:lnTo>
                  <a:lnTo>
                    <a:pt x="12056" y="13567"/>
                  </a:lnTo>
                  <a:lnTo>
                    <a:pt x="12348" y="13347"/>
                  </a:lnTo>
                  <a:lnTo>
                    <a:pt x="12616" y="13104"/>
                  </a:lnTo>
                  <a:lnTo>
                    <a:pt x="12884" y="12860"/>
                  </a:lnTo>
                  <a:lnTo>
                    <a:pt x="13128" y="12592"/>
                  </a:lnTo>
                  <a:lnTo>
                    <a:pt x="13371" y="12324"/>
                  </a:lnTo>
                  <a:lnTo>
                    <a:pt x="13591" y="12032"/>
                  </a:lnTo>
                  <a:lnTo>
                    <a:pt x="13785" y="11740"/>
                  </a:lnTo>
                  <a:lnTo>
                    <a:pt x="13980" y="11448"/>
                  </a:lnTo>
                  <a:lnTo>
                    <a:pt x="14175" y="11131"/>
                  </a:lnTo>
                  <a:lnTo>
                    <a:pt x="14346" y="10790"/>
                  </a:lnTo>
                  <a:lnTo>
                    <a:pt x="14492" y="10473"/>
                  </a:lnTo>
                  <a:lnTo>
                    <a:pt x="14613" y="10132"/>
                  </a:lnTo>
                  <a:lnTo>
                    <a:pt x="14735" y="9767"/>
                  </a:lnTo>
                  <a:lnTo>
                    <a:pt x="14857" y="9426"/>
                  </a:lnTo>
                  <a:lnTo>
                    <a:pt x="14930" y="9061"/>
                  </a:lnTo>
                  <a:lnTo>
                    <a:pt x="15003" y="8671"/>
                  </a:lnTo>
                  <a:lnTo>
                    <a:pt x="15052" y="8306"/>
                  </a:lnTo>
                  <a:lnTo>
                    <a:pt x="15076" y="7916"/>
                  </a:lnTo>
                  <a:lnTo>
                    <a:pt x="15076" y="7526"/>
                  </a:lnTo>
                  <a:lnTo>
                    <a:pt x="15076" y="7526"/>
                  </a:lnTo>
                  <a:lnTo>
                    <a:pt x="15052" y="6918"/>
                  </a:lnTo>
                  <a:lnTo>
                    <a:pt x="14979" y="6309"/>
                  </a:lnTo>
                  <a:lnTo>
                    <a:pt x="14857" y="5724"/>
                  </a:lnTo>
                  <a:lnTo>
                    <a:pt x="14687" y="5164"/>
                  </a:lnTo>
                  <a:lnTo>
                    <a:pt x="14492" y="4604"/>
                  </a:lnTo>
                  <a:lnTo>
                    <a:pt x="14248" y="4068"/>
                  </a:lnTo>
                  <a:lnTo>
                    <a:pt x="13956" y="3581"/>
                  </a:lnTo>
                  <a:lnTo>
                    <a:pt x="13615" y="3094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28"/>
            <p:cNvSpPr/>
            <p:nvPr/>
          </p:nvSpPr>
          <p:spPr>
            <a:xfrm>
              <a:off x="6009825" y="1727425"/>
              <a:ext cx="279500" cy="279500"/>
            </a:xfrm>
            <a:custGeom>
              <a:avLst/>
              <a:gdLst/>
              <a:ahLst/>
              <a:cxnLst/>
              <a:rect l="l" t="t" r="r" b="b"/>
              <a:pathLst>
                <a:path w="11180" h="11180" fill="none" extrusionOk="0">
                  <a:moveTo>
                    <a:pt x="10181" y="2387"/>
                  </a:moveTo>
                  <a:lnTo>
                    <a:pt x="10181" y="2387"/>
                  </a:lnTo>
                  <a:lnTo>
                    <a:pt x="10400" y="2728"/>
                  </a:lnTo>
                  <a:lnTo>
                    <a:pt x="10595" y="3093"/>
                  </a:lnTo>
                  <a:lnTo>
                    <a:pt x="10766" y="3483"/>
                  </a:lnTo>
                  <a:lnTo>
                    <a:pt x="10912" y="3873"/>
                  </a:lnTo>
                  <a:lnTo>
                    <a:pt x="11034" y="4287"/>
                  </a:lnTo>
                  <a:lnTo>
                    <a:pt x="11107" y="4701"/>
                  </a:lnTo>
                  <a:lnTo>
                    <a:pt x="11180" y="5139"/>
                  </a:lnTo>
                  <a:lnTo>
                    <a:pt x="11180" y="5577"/>
                  </a:lnTo>
                  <a:lnTo>
                    <a:pt x="11180" y="5577"/>
                  </a:lnTo>
                  <a:lnTo>
                    <a:pt x="11155" y="6162"/>
                  </a:lnTo>
                  <a:lnTo>
                    <a:pt x="11082" y="6722"/>
                  </a:lnTo>
                  <a:lnTo>
                    <a:pt x="10936" y="7234"/>
                  </a:lnTo>
                  <a:lnTo>
                    <a:pt x="10741" y="7769"/>
                  </a:lnTo>
                  <a:lnTo>
                    <a:pt x="10522" y="8257"/>
                  </a:lnTo>
                  <a:lnTo>
                    <a:pt x="10230" y="8695"/>
                  </a:lnTo>
                  <a:lnTo>
                    <a:pt x="9913" y="9133"/>
                  </a:lnTo>
                  <a:lnTo>
                    <a:pt x="9548" y="9523"/>
                  </a:lnTo>
                  <a:lnTo>
                    <a:pt x="9158" y="9888"/>
                  </a:lnTo>
                  <a:lnTo>
                    <a:pt x="8720" y="10205"/>
                  </a:lnTo>
                  <a:lnTo>
                    <a:pt x="8257" y="10497"/>
                  </a:lnTo>
                  <a:lnTo>
                    <a:pt x="7770" y="10741"/>
                  </a:lnTo>
                  <a:lnTo>
                    <a:pt x="7259" y="10911"/>
                  </a:lnTo>
                  <a:lnTo>
                    <a:pt x="6723" y="11057"/>
                  </a:lnTo>
                  <a:lnTo>
                    <a:pt x="6163" y="11155"/>
                  </a:lnTo>
                  <a:lnTo>
                    <a:pt x="5603" y="11179"/>
                  </a:lnTo>
                  <a:lnTo>
                    <a:pt x="5603" y="11179"/>
                  </a:lnTo>
                  <a:lnTo>
                    <a:pt x="5018" y="11155"/>
                  </a:lnTo>
                  <a:lnTo>
                    <a:pt x="4482" y="11057"/>
                  </a:lnTo>
                  <a:lnTo>
                    <a:pt x="3946" y="10911"/>
                  </a:lnTo>
                  <a:lnTo>
                    <a:pt x="3435" y="10741"/>
                  </a:lnTo>
                  <a:lnTo>
                    <a:pt x="2948" y="10497"/>
                  </a:lnTo>
                  <a:lnTo>
                    <a:pt x="2485" y="10205"/>
                  </a:lnTo>
                  <a:lnTo>
                    <a:pt x="2047" y="9888"/>
                  </a:lnTo>
                  <a:lnTo>
                    <a:pt x="1657" y="9523"/>
                  </a:lnTo>
                  <a:lnTo>
                    <a:pt x="1292" y="9133"/>
                  </a:lnTo>
                  <a:lnTo>
                    <a:pt x="975" y="8695"/>
                  </a:lnTo>
                  <a:lnTo>
                    <a:pt x="683" y="8257"/>
                  </a:lnTo>
                  <a:lnTo>
                    <a:pt x="464" y="7769"/>
                  </a:lnTo>
                  <a:lnTo>
                    <a:pt x="269" y="7234"/>
                  </a:lnTo>
                  <a:lnTo>
                    <a:pt x="123" y="6722"/>
                  </a:lnTo>
                  <a:lnTo>
                    <a:pt x="50" y="6162"/>
                  </a:lnTo>
                  <a:lnTo>
                    <a:pt x="1" y="5577"/>
                  </a:lnTo>
                  <a:lnTo>
                    <a:pt x="1" y="5577"/>
                  </a:lnTo>
                  <a:lnTo>
                    <a:pt x="50" y="5017"/>
                  </a:lnTo>
                  <a:lnTo>
                    <a:pt x="123" y="4457"/>
                  </a:lnTo>
                  <a:lnTo>
                    <a:pt x="269" y="3921"/>
                  </a:lnTo>
                  <a:lnTo>
                    <a:pt x="464" y="3410"/>
                  </a:lnTo>
                  <a:lnTo>
                    <a:pt x="683" y="2923"/>
                  </a:lnTo>
                  <a:lnTo>
                    <a:pt x="975" y="2460"/>
                  </a:lnTo>
                  <a:lnTo>
                    <a:pt x="1292" y="2046"/>
                  </a:lnTo>
                  <a:lnTo>
                    <a:pt x="1657" y="1632"/>
                  </a:lnTo>
                  <a:lnTo>
                    <a:pt x="2047" y="1267"/>
                  </a:lnTo>
                  <a:lnTo>
                    <a:pt x="2485" y="950"/>
                  </a:lnTo>
                  <a:lnTo>
                    <a:pt x="2948" y="682"/>
                  </a:lnTo>
                  <a:lnTo>
                    <a:pt x="3435" y="439"/>
                  </a:lnTo>
                  <a:lnTo>
                    <a:pt x="3946" y="244"/>
                  </a:lnTo>
                  <a:lnTo>
                    <a:pt x="4482" y="122"/>
                  </a:lnTo>
                  <a:lnTo>
                    <a:pt x="5018" y="25"/>
                  </a:lnTo>
                  <a:lnTo>
                    <a:pt x="5603" y="0"/>
                  </a:lnTo>
                  <a:lnTo>
                    <a:pt x="5603" y="0"/>
                  </a:lnTo>
                  <a:lnTo>
                    <a:pt x="6041" y="25"/>
                  </a:lnTo>
                  <a:lnTo>
                    <a:pt x="6479" y="73"/>
                  </a:lnTo>
                  <a:lnTo>
                    <a:pt x="6893" y="146"/>
                  </a:lnTo>
                  <a:lnTo>
                    <a:pt x="7307" y="268"/>
                  </a:lnTo>
                  <a:lnTo>
                    <a:pt x="7697" y="414"/>
                  </a:lnTo>
                  <a:lnTo>
                    <a:pt x="8087" y="585"/>
                  </a:lnTo>
                  <a:lnTo>
                    <a:pt x="8452" y="780"/>
                  </a:lnTo>
                  <a:lnTo>
                    <a:pt x="8793" y="999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28"/>
            <p:cNvSpPr/>
            <p:nvPr/>
          </p:nvSpPr>
          <p:spPr>
            <a:xfrm>
              <a:off x="6107250" y="1824850"/>
              <a:ext cx="84650" cy="84650"/>
            </a:xfrm>
            <a:custGeom>
              <a:avLst/>
              <a:gdLst/>
              <a:ahLst/>
              <a:cxnLst/>
              <a:rect l="l" t="t" r="r" b="b"/>
              <a:pathLst>
                <a:path w="3386" h="3386" fill="none" extrusionOk="0">
                  <a:moveTo>
                    <a:pt x="3362" y="1388"/>
                  </a:moveTo>
                  <a:lnTo>
                    <a:pt x="3362" y="1388"/>
                  </a:lnTo>
                  <a:lnTo>
                    <a:pt x="3386" y="1680"/>
                  </a:lnTo>
                  <a:lnTo>
                    <a:pt x="3386" y="1680"/>
                  </a:lnTo>
                  <a:lnTo>
                    <a:pt x="3386" y="1851"/>
                  </a:lnTo>
                  <a:lnTo>
                    <a:pt x="3362" y="2021"/>
                  </a:lnTo>
                  <a:lnTo>
                    <a:pt x="3313" y="2192"/>
                  </a:lnTo>
                  <a:lnTo>
                    <a:pt x="3264" y="2338"/>
                  </a:lnTo>
                  <a:lnTo>
                    <a:pt x="3191" y="2484"/>
                  </a:lnTo>
                  <a:lnTo>
                    <a:pt x="3118" y="2630"/>
                  </a:lnTo>
                  <a:lnTo>
                    <a:pt x="3021" y="2776"/>
                  </a:lnTo>
                  <a:lnTo>
                    <a:pt x="2899" y="2898"/>
                  </a:lnTo>
                  <a:lnTo>
                    <a:pt x="2777" y="2996"/>
                  </a:lnTo>
                  <a:lnTo>
                    <a:pt x="2655" y="3093"/>
                  </a:lnTo>
                  <a:lnTo>
                    <a:pt x="2509" y="3191"/>
                  </a:lnTo>
                  <a:lnTo>
                    <a:pt x="2363" y="3239"/>
                  </a:lnTo>
                  <a:lnTo>
                    <a:pt x="2217" y="3312"/>
                  </a:lnTo>
                  <a:lnTo>
                    <a:pt x="2046" y="3337"/>
                  </a:lnTo>
                  <a:lnTo>
                    <a:pt x="1876" y="3385"/>
                  </a:lnTo>
                  <a:lnTo>
                    <a:pt x="1706" y="3385"/>
                  </a:lnTo>
                  <a:lnTo>
                    <a:pt x="1706" y="3385"/>
                  </a:lnTo>
                  <a:lnTo>
                    <a:pt x="1535" y="3385"/>
                  </a:lnTo>
                  <a:lnTo>
                    <a:pt x="1365" y="3337"/>
                  </a:lnTo>
                  <a:lnTo>
                    <a:pt x="1194" y="3312"/>
                  </a:lnTo>
                  <a:lnTo>
                    <a:pt x="1048" y="3239"/>
                  </a:lnTo>
                  <a:lnTo>
                    <a:pt x="902" y="3191"/>
                  </a:lnTo>
                  <a:lnTo>
                    <a:pt x="756" y="3093"/>
                  </a:lnTo>
                  <a:lnTo>
                    <a:pt x="634" y="2996"/>
                  </a:lnTo>
                  <a:lnTo>
                    <a:pt x="512" y="2898"/>
                  </a:lnTo>
                  <a:lnTo>
                    <a:pt x="390" y="2776"/>
                  </a:lnTo>
                  <a:lnTo>
                    <a:pt x="293" y="2630"/>
                  </a:lnTo>
                  <a:lnTo>
                    <a:pt x="220" y="2484"/>
                  </a:lnTo>
                  <a:lnTo>
                    <a:pt x="147" y="2338"/>
                  </a:lnTo>
                  <a:lnTo>
                    <a:pt x="74" y="2192"/>
                  </a:lnTo>
                  <a:lnTo>
                    <a:pt x="49" y="2021"/>
                  </a:lnTo>
                  <a:lnTo>
                    <a:pt x="25" y="1851"/>
                  </a:lnTo>
                  <a:lnTo>
                    <a:pt x="1" y="1680"/>
                  </a:lnTo>
                  <a:lnTo>
                    <a:pt x="1" y="1680"/>
                  </a:lnTo>
                  <a:lnTo>
                    <a:pt x="25" y="1510"/>
                  </a:lnTo>
                  <a:lnTo>
                    <a:pt x="49" y="1340"/>
                  </a:lnTo>
                  <a:lnTo>
                    <a:pt x="74" y="1193"/>
                  </a:lnTo>
                  <a:lnTo>
                    <a:pt x="147" y="1023"/>
                  </a:lnTo>
                  <a:lnTo>
                    <a:pt x="220" y="877"/>
                  </a:lnTo>
                  <a:lnTo>
                    <a:pt x="293" y="731"/>
                  </a:lnTo>
                  <a:lnTo>
                    <a:pt x="390" y="609"/>
                  </a:lnTo>
                  <a:lnTo>
                    <a:pt x="512" y="487"/>
                  </a:lnTo>
                  <a:lnTo>
                    <a:pt x="634" y="390"/>
                  </a:lnTo>
                  <a:lnTo>
                    <a:pt x="756" y="292"/>
                  </a:lnTo>
                  <a:lnTo>
                    <a:pt x="902" y="195"/>
                  </a:lnTo>
                  <a:lnTo>
                    <a:pt x="1048" y="122"/>
                  </a:lnTo>
                  <a:lnTo>
                    <a:pt x="1194" y="73"/>
                  </a:lnTo>
                  <a:lnTo>
                    <a:pt x="1365" y="24"/>
                  </a:lnTo>
                  <a:lnTo>
                    <a:pt x="1535" y="0"/>
                  </a:lnTo>
                  <a:lnTo>
                    <a:pt x="1706" y="0"/>
                  </a:lnTo>
                  <a:lnTo>
                    <a:pt x="1706" y="0"/>
                  </a:lnTo>
                  <a:lnTo>
                    <a:pt x="1998" y="24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28"/>
            <p:cNvSpPr/>
            <p:nvPr/>
          </p:nvSpPr>
          <p:spPr>
            <a:xfrm>
              <a:off x="6058550" y="1776125"/>
              <a:ext cx="182075" cy="182075"/>
            </a:xfrm>
            <a:custGeom>
              <a:avLst/>
              <a:gdLst/>
              <a:ahLst/>
              <a:cxnLst/>
              <a:rect l="l" t="t" r="r" b="b"/>
              <a:pathLst>
                <a:path w="7283" h="7283" fill="none" extrusionOk="0">
                  <a:moveTo>
                    <a:pt x="5431" y="463"/>
                  </a:moveTo>
                  <a:lnTo>
                    <a:pt x="5431" y="463"/>
                  </a:lnTo>
                  <a:lnTo>
                    <a:pt x="5042" y="269"/>
                  </a:lnTo>
                  <a:lnTo>
                    <a:pt x="4823" y="195"/>
                  </a:lnTo>
                  <a:lnTo>
                    <a:pt x="4603" y="122"/>
                  </a:lnTo>
                  <a:lnTo>
                    <a:pt x="4360" y="74"/>
                  </a:lnTo>
                  <a:lnTo>
                    <a:pt x="4141" y="25"/>
                  </a:lnTo>
                  <a:lnTo>
                    <a:pt x="3897" y="1"/>
                  </a:lnTo>
                  <a:lnTo>
                    <a:pt x="3654" y="1"/>
                  </a:lnTo>
                  <a:lnTo>
                    <a:pt x="3654" y="1"/>
                  </a:lnTo>
                  <a:lnTo>
                    <a:pt x="3288" y="25"/>
                  </a:lnTo>
                  <a:lnTo>
                    <a:pt x="2923" y="74"/>
                  </a:lnTo>
                  <a:lnTo>
                    <a:pt x="2558" y="147"/>
                  </a:lnTo>
                  <a:lnTo>
                    <a:pt x="2241" y="293"/>
                  </a:lnTo>
                  <a:lnTo>
                    <a:pt x="1924" y="439"/>
                  </a:lnTo>
                  <a:lnTo>
                    <a:pt x="1608" y="609"/>
                  </a:lnTo>
                  <a:lnTo>
                    <a:pt x="1340" y="829"/>
                  </a:lnTo>
                  <a:lnTo>
                    <a:pt x="1072" y="1072"/>
                  </a:lnTo>
                  <a:lnTo>
                    <a:pt x="828" y="1316"/>
                  </a:lnTo>
                  <a:lnTo>
                    <a:pt x="633" y="1608"/>
                  </a:lnTo>
                  <a:lnTo>
                    <a:pt x="439" y="1900"/>
                  </a:lnTo>
                  <a:lnTo>
                    <a:pt x="293" y="2217"/>
                  </a:lnTo>
                  <a:lnTo>
                    <a:pt x="171" y="2558"/>
                  </a:lnTo>
                  <a:lnTo>
                    <a:pt x="73" y="2899"/>
                  </a:lnTo>
                  <a:lnTo>
                    <a:pt x="25" y="3264"/>
                  </a:lnTo>
                  <a:lnTo>
                    <a:pt x="0" y="3629"/>
                  </a:lnTo>
                  <a:lnTo>
                    <a:pt x="0" y="3629"/>
                  </a:lnTo>
                  <a:lnTo>
                    <a:pt x="25" y="4019"/>
                  </a:lnTo>
                  <a:lnTo>
                    <a:pt x="73" y="4360"/>
                  </a:lnTo>
                  <a:lnTo>
                    <a:pt x="171" y="4725"/>
                  </a:lnTo>
                  <a:lnTo>
                    <a:pt x="293" y="5066"/>
                  </a:lnTo>
                  <a:lnTo>
                    <a:pt x="439" y="5383"/>
                  </a:lnTo>
                  <a:lnTo>
                    <a:pt x="633" y="5675"/>
                  </a:lnTo>
                  <a:lnTo>
                    <a:pt x="828" y="5943"/>
                  </a:lnTo>
                  <a:lnTo>
                    <a:pt x="1072" y="6211"/>
                  </a:lnTo>
                  <a:lnTo>
                    <a:pt x="1340" y="6455"/>
                  </a:lnTo>
                  <a:lnTo>
                    <a:pt x="1608" y="6650"/>
                  </a:lnTo>
                  <a:lnTo>
                    <a:pt x="1924" y="6844"/>
                  </a:lnTo>
                  <a:lnTo>
                    <a:pt x="2241" y="6990"/>
                  </a:lnTo>
                  <a:lnTo>
                    <a:pt x="2558" y="7112"/>
                  </a:lnTo>
                  <a:lnTo>
                    <a:pt x="2923" y="7210"/>
                  </a:lnTo>
                  <a:lnTo>
                    <a:pt x="3288" y="7258"/>
                  </a:lnTo>
                  <a:lnTo>
                    <a:pt x="3654" y="7283"/>
                  </a:lnTo>
                  <a:lnTo>
                    <a:pt x="3654" y="7283"/>
                  </a:lnTo>
                  <a:lnTo>
                    <a:pt x="4019" y="7258"/>
                  </a:lnTo>
                  <a:lnTo>
                    <a:pt x="4384" y="7210"/>
                  </a:lnTo>
                  <a:lnTo>
                    <a:pt x="4725" y="7112"/>
                  </a:lnTo>
                  <a:lnTo>
                    <a:pt x="5066" y="6990"/>
                  </a:lnTo>
                  <a:lnTo>
                    <a:pt x="5383" y="6844"/>
                  </a:lnTo>
                  <a:lnTo>
                    <a:pt x="5675" y="6650"/>
                  </a:lnTo>
                  <a:lnTo>
                    <a:pt x="5967" y="6455"/>
                  </a:lnTo>
                  <a:lnTo>
                    <a:pt x="6235" y="6211"/>
                  </a:lnTo>
                  <a:lnTo>
                    <a:pt x="6454" y="5943"/>
                  </a:lnTo>
                  <a:lnTo>
                    <a:pt x="6674" y="5675"/>
                  </a:lnTo>
                  <a:lnTo>
                    <a:pt x="6844" y="5383"/>
                  </a:lnTo>
                  <a:lnTo>
                    <a:pt x="7014" y="5066"/>
                  </a:lnTo>
                  <a:lnTo>
                    <a:pt x="7136" y="4725"/>
                  </a:lnTo>
                  <a:lnTo>
                    <a:pt x="7209" y="4360"/>
                  </a:lnTo>
                  <a:lnTo>
                    <a:pt x="7282" y="4019"/>
                  </a:lnTo>
                  <a:lnTo>
                    <a:pt x="7282" y="3629"/>
                  </a:lnTo>
                  <a:lnTo>
                    <a:pt x="7282" y="3629"/>
                  </a:lnTo>
                  <a:lnTo>
                    <a:pt x="7282" y="3386"/>
                  </a:lnTo>
                  <a:lnTo>
                    <a:pt x="7258" y="3167"/>
                  </a:lnTo>
                  <a:lnTo>
                    <a:pt x="7234" y="2923"/>
                  </a:lnTo>
                  <a:lnTo>
                    <a:pt x="7161" y="2704"/>
                  </a:lnTo>
                  <a:lnTo>
                    <a:pt x="7112" y="2485"/>
                  </a:lnTo>
                  <a:lnTo>
                    <a:pt x="7014" y="2266"/>
                  </a:lnTo>
                  <a:lnTo>
                    <a:pt x="6820" y="1852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28"/>
            <p:cNvSpPr/>
            <p:nvPr/>
          </p:nvSpPr>
          <p:spPr>
            <a:xfrm>
              <a:off x="5971475" y="2001400"/>
              <a:ext cx="74925" cy="70675"/>
            </a:xfrm>
            <a:custGeom>
              <a:avLst/>
              <a:gdLst/>
              <a:ahLst/>
              <a:cxnLst/>
              <a:rect l="l" t="t" r="r" b="b"/>
              <a:pathLst>
                <a:path w="2997" h="2827" fill="none" extrusionOk="0">
                  <a:moveTo>
                    <a:pt x="1462" y="1"/>
                  </a:moveTo>
                  <a:lnTo>
                    <a:pt x="293" y="1170"/>
                  </a:lnTo>
                  <a:lnTo>
                    <a:pt x="293" y="1170"/>
                  </a:lnTo>
                  <a:lnTo>
                    <a:pt x="171" y="1316"/>
                  </a:lnTo>
                  <a:lnTo>
                    <a:pt x="74" y="1487"/>
                  </a:lnTo>
                  <a:lnTo>
                    <a:pt x="25" y="1657"/>
                  </a:lnTo>
                  <a:lnTo>
                    <a:pt x="1" y="1852"/>
                  </a:lnTo>
                  <a:lnTo>
                    <a:pt x="25" y="2047"/>
                  </a:lnTo>
                  <a:lnTo>
                    <a:pt x="74" y="2217"/>
                  </a:lnTo>
                  <a:lnTo>
                    <a:pt x="171" y="2388"/>
                  </a:lnTo>
                  <a:lnTo>
                    <a:pt x="293" y="2534"/>
                  </a:lnTo>
                  <a:lnTo>
                    <a:pt x="293" y="2534"/>
                  </a:lnTo>
                  <a:lnTo>
                    <a:pt x="439" y="2656"/>
                  </a:lnTo>
                  <a:lnTo>
                    <a:pt x="609" y="2753"/>
                  </a:lnTo>
                  <a:lnTo>
                    <a:pt x="804" y="2802"/>
                  </a:lnTo>
                  <a:lnTo>
                    <a:pt x="975" y="2826"/>
                  </a:lnTo>
                  <a:lnTo>
                    <a:pt x="975" y="2826"/>
                  </a:lnTo>
                  <a:lnTo>
                    <a:pt x="1170" y="2802"/>
                  </a:lnTo>
                  <a:lnTo>
                    <a:pt x="1340" y="2753"/>
                  </a:lnTo>
                  <a:lnTo>
                    <a:pt x="1511" y="2656"/>
                  </a:lnTo>
                  <a:lnTo>
                    <a:pt x="1681" y="2534"/>
                  </a:lnTo>
                  <a:lnTo>
                    <a:pt x="2850" y="1365"/>
                  </a:lnTo>
                  <a:lnTo>
                    <a:pt x="2850" y="1365"/>
                  </a:lnTo>
                  <a:lnTo>
                    <a:pt x="2996" y="1194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28"/>
            <p:cNvSpPr/>
            <p:nvPr/>
          </p:nvSpPr>
          <p:spPr>
            <a:xfrm>
              <a:off x="6253375" y="2001400"/>
              <a:ext cx="74325" cy="70675"/>
            </a:xfrm>
            <a:custGeom>
              <a:avLst/>
              <a:gdLst/>
              <a:ahLst/>
              <a:cxnLst/>
              <a:rect l="l" t="t" r="r" b="b"/>
              <a:pathLst>
                <a:path w="2973" h="2827" fill="none" extrusionOk="0">
                  <a:moveTo>
                    <a:pt x="1" y="1194"/>
                  </a:moveTo>
                  <a:lnTo>
                    <a:pt x="1" y="1194"/>
                  </a:lnTo>
                  <a:lnTo>
                    <a:pt x="123" y="1365"/>
                  </a:lnTo>
                  <a:lnTo>
                    <a:pt x="1316" y="2534"/>
                  </a:lnTo>
                  <a:lnTo>
                    <a:pt x="1316" y="2534"/>
                  </a:lnTo>
                  <a:lnTo>
                    <a:pt x="1462" y="2656"/>
                  </a:lnTo>
                  <a:lnTo>
                    <a:pt x="1633" y="2753"/>
                  </a:lnTo>
                  <a:lnTo>
                    <a:pt x="1827" y="2802"/>
                  </a:lnTo>
                  <a:lnTo>
                    <a:pt x="1998" y="2826"/>
                  </a:lnTo>
                  <a:lnTo>
                    <a:pt x="1998" y="2826"/>
                  </a:lnTo>
                  <a:lnTo>
                    <a:pt x="2193" y="2802"/>
                  </a:lnTo>
                  <a:lnTo>
                    <a:pt x="2363" y="2753"/>
                  </a:lnTo>
                  <a:lnTo>
                    <a:pt x="2534" y="2656"/>
                  </a:lnTo>
                  <a:lnTo>
                    <a:pt x="2704" y="2534"/>
                  </a:lnTo>
                  <a:lnTo>
                    <a:pt x="2704" y="2534"/>
                  </a:lnTo>
                  <a:lnTo>
                    <a:pt x="2826" y="2388"/>
                  </a:lnTo>
                  <a:lnTo>
                    <a:pt x="2923" y="2217"/>
                  </a:lnTo>
                  <a:lnTo>
                    <a:pt x="2972" y="2047"/>
                  </a:lnTo>
                  <a:lnTo>
                    <a:pt x="2972" y="1852"/>
                  </a:lnTo>
                  <a:lnTo>
                    <a:pt x="2972" y="1657"/>
                  </a:lnTo>
                  <a:lnTo>
                    <a:pt x="2923" y="1487"/>
                  </a:lnTo>
                  <a:lnTo>
                    <a:pt x="2826" y="1316"/>
                  </a:lnTo>
                  <a:lnTo>
                    <a:pt x="2704" y="1170"/>
                  </a:lnTo>
                  <a:lnTo>
                    <a:pt x="1535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28"/>
            <p:cNvSpPr/>
            <p:nvPr/>
          </p:nvSpPr>
          <p:spPr>
            <a:xfrm>
              <a:off x="6137700" y="1623900"/>
              <a:ext cx="250875" cy="255150"/>
            </a:xfrm>
            <a:custGeom>
              <a:avLst/>
              <a:gdLst/>
              <a:ahLst/>
              <a:cxnLst/>
              <a:rect l="l" t="t" r="r" b="b"/>
              <a:pathLst>
                <a:path w="10035" h="10206" fill="none" extrusionOk="0">
                  <a:moveTo>
                    <a:pt x="9718" y="2412"/>
                  </a:moveTo>
                  <a:lnTo>
                    <a:pt x="8671" y="2217"/>
                  </a:lnTo>
                  <a:lnTo>
                    <a:pt x="9694" y="1194"/>
                  </a:lnTo>
                  <a:lnTo>
                    <a:pt x="9694" y="1194"/>
                  </a:lnTo>
                  <a:lnTo>
                    <a:pt x="9767" y="1121"/>
                  </a:lnTo>
                  <a:lnTo>
                    <a:pt x="9815" y="1024"/>
                  </a:lnTo>
                  <a:lnTo>
                    <a:pt x="9840" y="951"/>
                  </a:lnTo>
                  <a:lnTo>
                    <a:pt x="9840" y="853"/>
                  </a:lnTo>
                  <a:lnTo>
                    <a:pt x="9840" y="756"/>
                  </a:lnTo>
                  <a:lnTo>
                    <a:pt x="9815" y="658"/>
                  </a:lnTo>
                  <a:lnTo>
                    <a:pt x="9767" y="585"/>
                  </a:lnTo>
                  <a:lnTo>
                    <a:pt x="9694" y="512"/>
                  </a:lnTo>
                  <a:lnTo>
                    <a:pt x="9694" y="512"/>
                  </a:lnTo>
                  <a:lnTo>
                    <a:pt x="9621" y="439"/>
                  </a:lnTo>
                  <a:lnTo>
                    <a:pt x="9548" y="391"/>
                  </a:lnTo>
                  <a:lnTo>
                    <a:pt x="9450" y="366"/>
                  </a:lnTo>
                  <a:lnTo>
                    <a:pt x="9353" y="366"/>
                  </a:lnTo>
                  <a:lnTo>
                    <a:pt x="9255" y="366"/>
                  </a:lnTo>
                  <a:lnTo>
                    <a:pt x="9182" y="391"/>
                  </a:lnTo>
                  <a:lnTo>
                    <a:pt x="9085" y="439"/>
                  </a:lnTo>
                  <a:lnTo>
                    <a:pt x="9012" y="512"/>
                  </a:lnTo>
                  <a:lnTo>
                    <a:pt x="7867" y="1657"/>
                  </a:lnTo>
                  <a:lnTo>
                    <a:pt x="7867" y="1657"/>
                  </a:lnTo>
                  <a:lnTo>
                    <a:pt x="7818" y="1487"/>
                  </a:lnTo>
                  <a:lnTo>
                    <a:pt x="7599" y="317"/>
                  </a:lnTo>
                  <a:lnTo>
                    <a:pt x="7599" y="317"/>
                  </a:lnTo>
                  <a:lnTo>
                    <a:pt x="7575" y="196"/>
                  </a:lnTo>
                  <a:lnTo>
                    <a:pt x="7526" y="98"/>
                  </a:lnTo>
                  <a:lnTo>
                    <a:pt x="7477" y="50"/>
                  </a:lnTo>
                  <a:lnTo>
                    <a:pt x="7404" y="1"/>
                  </a:lnTo>
                  <a:lnTo>
                    <a:pt x="7331" y="1"/>
                  </a:lnTo>
                  <a:lnTo>
                    <a:pt x="7234" y="25"/>
                  </a:lnTo>
                  <a:lnTo>
                    <a:pt x="7161" y="74"/>
                  </a:lnTo>
                  <a:lnTo>
                    <a:pt x="7063" y="147"/>
                  </a:lnTo>
                  <a:lnTo>
                    <a:pt x="5432" y="1754"/>
                  </a:lnTo>
                  <a:lnTo>
                    <a:pt x="5432" y="1754"/>
                  </a:lnTo>
                  <a:lnTo>
                    <a:pt x="5358" y="1852"/>
                  </a:lnTo>
                  <a:lnTo>
                    <a:pt x="5285" y="1974"/>
                  </a:lnTo>
                  <a:lnTo>
                    <a:pt x="5212" y="2120"/>
                  </a:lnTo>
                  <a:lnTo>
                    <a:pt x="5164" y="2242"/>
                  </a:lnTo>
                  <a:lnTo>
                    <a:pt x="5139" y="2388"/>
                  </a:lnTo>
                  <a:lnTo>
                    <a:pt x="5115" y="2534"/>
                  </a:lnTo>
                  <a:lnTo>
                    <a:pt x="5115" y="2680"/>
                  </a:lnTo>
                  <a:lnTo>
                    <a:pt x="5115" y="2802"/>
                  </a:lnTo>
                  <a:lnTo>
                    <a:pt x="5334" y="3971"/>
                  </a:lnTo>
                  <a:lnTo>
                    <a:pt x="5334" y="3971"/>
                  </a:lnTo>
                  <a:lnTo>
                    <a:pt x="5383" y="4141"/>
                  </a:lnTo>
                  <a:lnTo>
                    <a:pt x="147" y="9378"/>
                  </a:lnTo>
                  <a:lnTo>
                    <a:pt x="147" y="9378"/>
                  </a:lnTo>
                  <a:lnTo>
                    <a:pt x="73" y="9451"/>
                  </a:lnTo>
                  <a:lnTo>
                    <a:pt x="25" y="9548"/>
                  </a:lnTo>
                  <a:lnTo>
                    <a:pt x="0" y="9645"/>
                  </a:lnTo>
                  <a:lnTo>
                    <a:pt x="0" y="9718"/>
                  </a:lnTo>
                  <a:lnTo>
                    <a:pt x="0" y="9816"/>
                  </a:lnTo>
                  <a:lnTo>
                    <a:pt x="25" y="9913"/>
                  </a:lnTo>
                  <a:lnTo>
                    <a:pt x="73" y="9986"/>
                  </a:lnTo>
                  <a:lnTo>
                    <a:pt x="147" y="10059"/>
                  </a:lnTo>
                  <a:lnTo>
                    <a:pt x="147" y="10059"/>
                  </a:lnTo>
                  <a:lnTo>
                    <a:pt x="220" y="10133"/>
                  </a:lnTo>
                  <a:lnTo>
                    <a:pt x="293" y="10181"/>
                  </a:lnTo>
                  <a:lnTo>
                    <a:pt x="390" y="10206"/>
                  </a:lnTo>
                  <a:lnTo>
                    <a:pt x="488" y="10206"/>
                  </a:lnTo>
                  <a:lnTo>
                    <a:pt x="488" y="10206"/>
                  </a:lnTo>
                  <a:lnTo>
                    <a:pt x="585" y="10206"/>
                  </a:lnTo>
                  <a:lnTo>
                    <a:pt x="658" y="10181"/>
                  </a:lnTo>
                  <a:lnTo>
                    <a:pt x="755" y="10133"/>
                  </a:lnTo>
                  <a:lnTo>
                    <a:pt x="828" y="10059"/>
                  </a:lnTo>
                  <a:lnTo>
                    <a:pt x="6187" y="4726"/>
                  </a:lnTo>
                  <a:lnTo>
                    <a:pt x="7234" y="4896"/>
                  </a:lnTo>
                  <a:lnTo>
                    <a:pt x="7234" y="4896"/>
                  </a:lnTo>
                  <a:lnTo>
                    <a:pt x="7356" y="4921"/>
                  </a:lnTo>
                  <a:lnTo>
                    <a:pt x="7502" y="4921"/>
                  </a:lnTo>
                  <a:lnTo>
                    <a:pt x="7624" y="4896"/>
                  </a:lnTo>
                  <a:lnTo>
                    <a:pt x="7770" y="4848"/>
                  </a:lnTo>
                  <a:lnTo>
                    <a:pt x="7916" y="4799"/>
                  </a:lnTo>
                  <a:lnTo>
                    <a:pt x="8038" y="4750"/>
                  </a:lnTo>
                  <a:lnTo>
                    <a:pt x="8159" y="4677"/>
                  </a:lnTo>
                  <a:lnTo>
                    <a:pt x="8257" y="4580"/>
                  </a:lnTo>
                  <a:lnTo>
                    <a:pt x="9889" y="2948"/>
                  </a:lnTo>
                  <a:lnTo>
                    <a:pt x="9889" y="2948"/>
                  </a:lnTo>
                  <a:lnTo>
                    <a:pt x="9962" y="2875"/>
                  </a:lnTo>
                  <a:lnTo>
                    <a:pt x="10010" y="2777"/>
                  </a:lnTo>
                  <a:lnTo>
                    <a:pt x="10035" y="2704"/>
                  </a:lnTo>
                  <a:lnTo>
                    <a:pt x="10010" y="2607"/>
                  </a:lnTo>
                  <a:lnTo>
                    <a:pt x="9986" y="2558"/>
                  </a:lnTo>
                  <a:lnTo>
                    <a:pt x="9913" y="2485"/>
                  </a:lnTo>
                  <a:lnTo>
                    <a:pt x="9815" y="2436"/>
                  </a:lnTo>
                  <a:lnTo>
                    <a:pt x="9718" y="2412"/>
                  </a:lnTo>
                  <a:lnTo>
                    <a:pt x="9718" y="2412"/>
                  </a:lnTo>
                  <a:close/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" name="Imagine 1">
            <a:extLst>
              <a:ext uri="{FF2B5EF4-FFF2-40B4-BE49-F238E27FC236}">
                <a16:creationId xmlns:a16="http://schemas.microsoft.com/office/drawing/2014/main" id="{CCFB01C8-E7DC-48CD-253B-F990071656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18000" y="191400"/>
            <a:ext cx="1385047" cy="103878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7" name="Google Shape;607;p38"/>
          <p:cNvSpPr txBox="1">
            <a:spLocks noGrp="1"/>
          </p:cNvSpPr>
          <p:nvPr>
            <p:ph type="title"/>
          </p:nvPr>
        </p:nvSpPr>
        <p:spPr>
          <a:xfrm>
            <a:off x="814275" y="392575"/>
            <a:ext cx="5501614" cy="76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o-RO" dirty="0"/>
              <a:t>Etape fundamentale ale demersului didactic:</a:t>
            </a:r>
            <a:endParaRPr dirty="0"/>
          </a:p>
        </p:txBody>
      </p:sp>
      <p:sp>
        <p:nvSpPr>
          <p:cNvPr id="608" name="Google Shape;608;p38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11</a:t>
            </a:fld>
            <a:endParaRPr/>
          </a:p>
        </p:txBody>
      </p:sp>
      <p:sp>
        <p:nvSpPr>
          <p:cNvPr id="609" name="Google Shape;609;p38"/>
          <p:cNvSpPr/>
          <p:nvPr/>
        </p:nvSpPr>
        <p:spPr>
          <a:xfrm>
            <a:off x="0" y="2371028"/>
            <a:ext cx="9144000" cy="1011043"/>
          </a:xfrm>
          <a:custGeom>
            <a:avLst/>
            <a:gdLst/>
            <a:ahLst/>
            <a:cxnLst/>
            <a:rect l="l" t="t" r="r" b="b"/>
            <a:pathLst>
              <a:path w="12192000" h="1348058" extrusionOk="0">
                <a:moveTo>
                  <a:pt x="12192000" y="0"/>
                </a:moveTo>
                <a:lnTo>
                  <a:pt x="10837333" y="0"/>
                </a:lnTo>
                <a:cubicBezTo>
                  <a:pt x="10463295" y="0"/>
                  <a:pt x="10160000" y="301773"/>
                  <a:pt x="10160000" y="674029"/>
                </a:cubicBezTo>
                <a:lnTo>
                  <a:pt x="10160000" y="674029"/>
                </a:lnTo>
                <a:cubicBezTo>
                  <a:pt x="10160000" y="1046281"/>
                  <a:pt x="9856705" y="1348059"/>
                  <a:pt x="9482667" y="1348059"/>
                </a:cubicBezTo>
                <a:lnTo>
                  <a:pt x="9482667" y="1348059"/>
                </a:lnTo>
                <a:cubicBezTo>
                  <a:pt x="9108581" y="1348059"/>
                  <a:pt x="8805333" y="1046281"/>
                  <a:pt x="8805333" y="674029"/>
                </a:cubicBezTo>
                <a:lnTo>
                  <a:pt x="8805333" y="674029"/>
                </a:lnTo>
                <a:cubicBezTo>
                  <a:pt x="8805333" y="301773"/>
                  <a:pt x="8502086" y="0"/>
                  <a:pt x="8128000" y="0"/>
                </a:cubicBezTo>
                <a:lnTo>
                  <a:pt x="8128000" y="0"/>
                </a:lnTo>
                <a:cubicBezTo>
                  <a:pt x="7753915" y="0"/>
                  <a:pt x="7450667" y="301773"/>
                  <a:pt x="7450667" y="674029"/>
                </a:cubicBezTo>
                <a:lnTo>
                  <a:pt x="7450667" y="674029"/>
                </a:lnTo>
                <a:cubicBezTo>
                  <a:pt x="7450667" y="1046281"/>
                  <a:pt x="7147419" y="1348059"/>
                  <a:pt x="6773334" y="1348059"/>
                </a:cubicBezTo>
                <a:lnTo>
                  <a:pt x="6773334" y="1348059"/>
                </a:lnTo>
                <a:cubicBezTo>
                  <a:pt x="6399248" y="1348059"/>
                  <a:pt x="6096000" y="1046281"/>
                  <a:pt x="6096000" y="674029"/>
                </a:cubicBezTo>
                <a:lnTo>
                  <a:pt x="6096000" y="674029"/>
                </a:lnTo>
                <a:cubicBezTo>
                  <a:pt x="6096000" y="301773"/>
                  <a:pt x="5792753" y="0"/>
                  <a:pt x="5418667" y="0"/>
                </a:cubicBezTo>
                <a:lnTo>
                  <a:pt x="5418667" y="0"/>
                </a:lnTo>
                <a:cubicBezTo>
                  <a:pt x="5044581" y="0"/>
                  <a:pt x="4741334" y="301773"/>
                  <a:pt x="4741334" y="674029"/>
                </a:cubicBezTo>
                <a:lnTo>
                  <a:pt x="4741334" y="674029"/>
                </a:lnTo>
                <a:cubicBezTo>
                  <a:pt x="4741334" y="1046281"/>
                  <a:pt x="4438076" y="1348059"/>
                  <a:pt x="4064000" y="1348059"/>
                </a:cubicBezTo>
                <a:lnTo>
                  <a:pt x="4064000" y="1348059"/>
                </a:lnTo>
                <a:cubicBezTo>
                  <a:pt x="3689924" y="1348059"/>
                  <a:pt x="3386667" y="1046281"/>
                  <a:pt x="3386667" y="674029"/>
                </a:cubicBezTo>
                <a:lnTo>
                  <a:pt x="3386667" y="674029"/>
                </a:lnTo>
                <a:cubicBezTo>
                  <a:pt x="3386667" y="301773"/>
                  <a:pt x="3083410" y="0"/>
                  <a:pt x="2709333" y="0"/>
                </a:cubicBezTo>
                <a:lnTo>
                  <a:pt x="2709333" y="0"/>
                </a:lnTo>
                <a:cubicBezTo>
                  <a:pt x="2335257" y="0"/>
                  <a:pt x="2032000" y="301773"/>
                  <a:pt x="2032000" y="674029"/>
                </a:cubicBezTo>
                <a:lnTo>
                  <a:pt x="2032000" y="674029"/>
                </a:lnTo>
                <a:cubicBezTo>
                  <a:pt x="2032000" y="1046281"/>
                  <a:pt x="1728743" y="1348059"/>
                  <a:pt x="1354667" y="1348059"/>
                </a:cubicBezTo>
                <a:lnTo>
                  <a:pt x="0" y="1348059"/>
                </a:lnTo>
              </a:path>
            </a:pathLst>
          </a:custGeom>
          <a:noFill/>
          <a:ln w="228600" cap="flat" cmpd="sng">
            <a:solidFill>
              <a:schemeClr val="dk2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0" name="Google Shape;610;p38"/>
          <p:cNvSpPr/>
          <p:nvPr/>
        </p:nvSpPr>
        <p:spPr>
          <a:xfrm>
            <a:off x="0" y="2371028"/>
            <a:ext cx="9144000" cy="1011043"/>
          </a:xfrm>
          <a:custGeom>
            <a:avLst/>
            <a:gdLst/>
            <a:ahLst/>
            <a:cxnLst/>
            <a:rect l="l" t="t" r="r" b="b"/>
            <a:pathLst>
              <a:path w="12192000" h="1348058" extrusionOk="0">
                <a:moveTo>
                  <a:pt x="12192000" y="0"/>
                </a:moveTo>
                <a:lnTo>
                  <a:pt x="10837333" y="0"/>
                </a:lnTo>
                <a:cubicBezTo>
                  <a:pt x="10463295" y="0"/>
                  <a:pt x="10160000" y="301773"/>
                  <a:pt x="10160000" y="674029"/>
                </a:cubicBezTo>
                <a:lnTo>
                  <a:pt x="10160000" y="674029"/>
                </a:lnTo>
                <a:cubicBezTo>
                  <a:pt x="10160000" y="1046281"/>
                  <a:pt x="9856705" y="1348059"/>
                  <a:pt x="9482667" y="1348059"/>
                </a:cubicBezTo>
                <a:lnTo>
                  <a:pt x="9482667" y="1348059"/>
                </a:lnTo>
                <a:cubicBezTo>
                  <a:pt x="9108581" y="1348059"/>
                  <a:pt x="8805333" y="1046281"/>
                  <a:pt x="8805333" y="674029"/>
                </a:cubicBezTo>
                <a:lnTo>
                  <a:pt x="8805333" y="674029"/>
                </a:lnTo>
                <a:cubicBezTo>
                  <a:pt x="8805333" y="301773"/>
                  <a:pt x="8502086" y="0"/>
                  <a:pt x="8128000" y="0"/>
                </a:cubicBezTo>
                <a:lnTo>
                  <a:pt x="8128000" y="0"/>
                </a:lnTo>
                <a:cubicBezTo>
                  <a:pt x="7753915" y="0"/>
                  <a:pt x="7450667" y="301773"/>
                  <a:pt x="7450667" y="674029"/>
                </a:cubicBezTo>
                <a:lnTo>
                  <a:pt x="7450667" y="674029"/>
                </a:lnTo>
                <a:cubicBezTo>
                  <a:pt x="7450667" y="1046281"/>
                  <a:pt x="7147419" y="1348059"/>
                  <a:pt x="6773334" y="1348059"/>
                </a:cubicBezTo>
                <a:lnTo>
                  <a:pt x="6773334" y="1348059"/>
                </a:lnTo>
                <a:cubicBezTo>
                  <a:pt x="6399248" y="1348059"/>
                  <a:pt x="6096000" y="1046281"/>
                  <a:pt x="6096000" y="674029"/>
                </a:cubicBezTo>
                <a:lnTo>
                  <a:pt x="6096000" y="674029"/>
                </a:lnTo>
                <a:cubicBezTo>
                  <a:pt x="6096000" y="301773"/>
                  <a:pt x="5792753" y="0"/>
                  <a:pt x="5418667" y="0"/>
                </a:cubicBezTo>
                <a:lnTo>
                  <a:pt x="5418667" y="0"/>
                </a:lnTo>
                <a:cubicBezTo>
                  <a:pt x="5044581" y="0"/>
                  <a:pt x="4741334" y="301773"/>
                  <a:pt x="4741334" y="674029"/>
                </a:cubicBezTo>
                <a:lnTo>
                  <a:pt x="4741334" y="674029"/>
                </a:lnTo>
                <a:cubicBezTo>
                  <a:pt x="4741334" y="1046281"/>
                  <a:pt x="4438076" y="1348059"/>
                  <a:pt x="4064000" y="1348059"/>
                </a:cubicBezTo>
                <a:lnTo>
                  <a:pt x="4064000" y="1348059"/>
                </a:lnTo>
                <a:cubicBezTo>
                  <a:pt x="3689924" y="1348059"/>
                  <a:pt x="3386667" y="1046281"/>
                  <a:pt x="3386667" y="674029"/>
                </a:cubicBezTo>
                <a:lnTo>
                  <a:pt x="3386667" y="674029"/>
                </a:lnTo>
                <a:cubicBezTo>
                  <a:pt x="3386667" y="301773"/>
                  <a:pt x="3083410" y="0"/>
                  <a:pt x="2709333" y="0"/>
                </a:cubicBezTo>
                <a:lnTo>
                  <a:pt x="2709333" y="0"/>
                </a:lnTo>
                <a:cubicBezTo>
                  <a:pt x="2335257" y="0"/>
                  <a:pt x="2032000" y="301773"/>
                  <a:pt x="2032000" y="674029"/>
                </a:cubicBezTo>
                <a:lnTo>
                  <a:pt x="2032000" y="674029"/>
                </a:lnTo>
                <a:cubicBezTo>
                  <a:pt x="2032000" y="1046281"/>
                  <a:pt x="1728743" y="1348059"/>
                  <a:pt x="1354667" y="1348059"/>
                </a:cubicBezTo>
                <a:lnTo>
                  <a:pt x="0" y="1348059"/>
                </a:lnTo>
              </a:path>
            </a:pathLst>
          </a:custGeom>
          <a:noFill/>
          <a:ln w="19050" cap="flat" cmpd="sng">
            <a:solidFill>
              <a:schemeClr val="lt1"/>
            </a:solidFill>
            <a:prstDash val="dash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611" name="Google Shape;611;p38"/>
          <p:cNvGrpSpPr/>
          <p:nvPr/>
        </p:nvGrpSpPr>
        <p:grpSpPr>
          <a:xfrm>
            <a:off x="1786339" y="1703401"/>
            <a:ext cx="473400" cy="473400"/>
            <a:chOff x="1786339" y="1703401"/>
            <a:chExt cx="473400" cy="473400"/>
          </a:xfrm>
        </p:grpSpPr>
        <p:sp>
          <p:nvSpPr>
            <p:cNvPr id="612" name="Google Shape;612;p38"/>
            <p:cNvSpPr/>
            <p:nvPr/>
          </p:nvSpPr>
          <p:spPr>
            <a:xfrm rot="8100000">
              <a:off x="1855667" y="1772729"/>
              <a:ext cx="334744" cy="334744"/>
            </a:xfrm>
            <a:prstGeom prst="teardrop">
              <a:avLst>
                <a:gd name="adj" fmla="val 10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Roboto Condensed"/>
                <a:ea typeface="Roboto Condensed"/>
                <a:cs typeface="Roboto Condensed"/>
                <a:sym typeface="Roboto Condensed"/>
              </a:endParaRPr>
            </a:p>
          </p:txBody>
        </p:sp>
        <p:sp>
          <p:nvSpPr>
            <p:cNvPr id="613" name="Google Shape;613;p38"/>
            <p:cNvSpPr/>
            <p:nvPr/>
          </p:nvSpPr>
          <p:spPr>
            <a:xfrm>
              <a:off x="1955989" y="1866499"/>
              <a:ext cx="134100" cy="1341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600">
                  <a:solidFill>
                    <a:schemeClr val="dk2"/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1</a:t>
              </a:r>
              <a:endParaRPr sz="600">
                <a:solidFill>
                  <a:schemeClr val="dk2"/>
                </a:solidFill>
                <a:latin typeface="Roboto Condensed"/>
                <a:ea typeface="Roboto Condensed"/>
                <a:cs typeface="Roboto Condensed"/>
                <a:sym typeface="Roboto Condensed"/>
              </a:endParaRPr>
            </a:p>
          </p:txBody>
        </p:sp>
      </p:grpSp>
      <p:grpSp>
        <p:nvGrpSpPr>
          <p:cNvPr id="614" name="Google Shape;614;p38"/>
          <p:cNvGrpSpPr/>
          <p:nvPr/>
        </p:nvGrpSpPr>
        <p:grpSpPr>
          <a:xfrm>
            <a:off x="3814414" y="1703401"/>
            <a:ext cx="473400" cy="473400"/>
            <a:chOff x="3814414" y="1703401"/>
            <a:chExt cx="473400" cy="473400"/>
          </a:xfrm>
        </p:grpSpPr>
        <p:sp>
          <p:nvSpPr>
            <p:cNvPr id="615" name="Google Shape;615;p38"/>
            <p:cNvSpPr/>
            <p:nvPr/>
          </p:nvSpPr>
          <p:spPr>
            <a:xfrm rot="8100000">
              <a:off x="3883742" y="1772729"/>
              <a:ext cx="334744" cy="334744"/>
            </a:xfrm>
            <a:prstGeom prst="teardrop">
              <a:avLst>
                <a:gd name="adj" fmla="val 100000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Roboto Condensed"/>
                <a:ea typeface="Roboto Condensed"/>
                <a:cs typeface="Roboto Condensed"/>
                <a:sym typeface="Roboto Condensed"/>
              </a:endParaRPr>
            </a:p>
          </p:txBody>
        </p:sp>
        <p:sp>
          <p:nvSpPr>
            <p:cNvPr id="616" name="Google Shape;616;p38"/>
            <p:cNvSpPr/>
            <p:nvPr/>
          </p:nvSpPr>
          <p:spPr>
            <a:xfrm>
              <a:off x="3984064" y="1866499"/>
              <a:ext cx="134100" cy="1341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600">
                  <a:solidFill>
                    <a:schemeClr val="dk2"/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3</a:t>
              </a:r>
              <a:endParaRPr sz="600">
                <a:solidFill>
                  <a:schemeClr val="dk2"/>
                </a:solidFill>
                <a:latin typeface="Roboto Condensed"/>
                <a:ea typeface="Roboto Condensed"/>
                <a:cs typeface="Roboto Condensed"/>
                <a:sym typeface="Roboto Condensed"/>
              </a:endParaRPr>
            </a:p>
          </p:txBody>
        </p:sp>
      </p:grpSp>
      <p:grpSp>
        <p:nvGrpSpPr>
          <p:cNvPr id="617" name="Google Shape;617;p38"/>
          <p:cNvGrpSpPr/>
          <p:nvPr/>
        </p:nvGrpSpPr>
        <p:grpSpPr>
          <a:xfrm>
            <a:off x="5842489" y="1703401"/>
            <a:ext cx="473400" cy="473400"/>
            <a:chOff x="5842489" y="1703401"/>
            <a:chExt cx="473400" cy="473400"/>
          </a:xfrm>
        </p:grpSpPr>
        <p:sp>
          <p:nvSpPr>
            <p:cNvPr id="618" name="Google Shape;618;p38"/>
            <p:cNvSpPr/>
            <p:nvPr/>
          </p:nvSpPr>
          <p:spPr>
            <a:xfrm rot="8100000">
              <a:off x="5911817" y="1772729"/>
              <a:ext cx="334744" cy="334744"/>
            </a:xfrm>
            <a:prstGeom prst="teardrop">
              <a:avLst>
                <a:gd name="adj" fmla="val 100000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Roboto Condensed"/>
                <a:ea typeface="Roboto Condensed"/>
                <a:cs typeface="Roboto Condensed"/>
                <a:sym typeface="Roboto Condensed"/>
              </a:endParaRPr>
            </a:p>
          </p:txBody>
        </p:sp>
        <p:sp>
          <p:nvSpPr>
            <p:cNvPr id="619" name="Google Shape;619;p38"/>
            <p:cNvSpPr/>
            <p:nvPr/>
          </p:nvSpPr>
          <p:spPr>
            <a:xfrm>
              <a:off x="6012139" y="1866499"/>
              <a:ext cx="134100" cy="1341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600">
                  <a:solidFill>
                    <a:schemeClr val="dk2"/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5</a:t>
              </a:r>
              <a:endParaRPr sz="600">
                <a:solidFill>
                  <a:schemeClr val="dk2"/>
                </a:solidFill>
                <a:latin typeface="Roboto Condensed"/>
                <a:ea typeface="Roboto Condensed"/>
                <a:cs typeface="Roboto Condensed"/>
                <a:sym typeface="Roboto Condensed"/>
              </a:endParaRPr>
            </a:p>
          </p:txBody>
        </p:sp>
      </p:grpSp>
      <p:grpSp>
        <p:nvGrpSpPr>
          <p:cNvPr id="620" name="Google Shape;620;p38"/>
          <p:cNvGrpSpPr/>
          <p:nvPr/>
        </p:nvGrpSpPr>
        <p:grpSpPr>
          <a:xfrm>
            <a:off x="6880814" y="3576300"/>
            <a:ext cx="473400" cy="473400"/>
            <a:chOff x="6880814" y="3576300"/>
            <a:chExt cx="473400" cy="473400"/>
          </a:xfrm>
        </p:grpSpPr>
        <p:sp>
          <p:nvSpPr>
            <p:cNvPr id="621" name="Google Shape;621;p38"/>
            <p:cNvSpPr/>
            <p:nvPr/>
          </p:nvSpPr>
          <p:spPr>
            <a:xfrm rot="-2700000">
              <a:off x="6950142" y="3645628"/>
              <a:ext cx="334744" cy="334744"/>
            </a:xfrm>
            <a:prstGeom prst="teardrop">
              <a:avLst>
                <a:gd name="adj" fmla="val 100000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Roboto Condensed"/>
                <a:ea typeface="Roboto Condensed"/>
                <a:cs typeface="Roboto Condensed"/>
                <a:sym typeface="Roboto Condensed"/>
              </a:endParaRPr>
            </a:p>
          </p:txBody>
        </p:sp>
        <p:sp>
          <p:nvSpPr>
            <p:cNvPr id="622" name="Google Shape;622;p38"/>
            <p:cNvSpPr/>
            <p:nvPr/>
          </p:nvSpPr>
          <p:spPr>
            <a:xfrm flipH="1">
              <a:off x="7050464" y="3752502"/>
              <a:ext cx="134100" cy="1341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600">
                  <a:solidFill>
                    <a:schemeClr val="dk2"/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6</a:t>
              </a:r>
              <a:endParaRPr sz="600">
                <a:solidFill>
                  <a:schemeClr val="dk2"/>
                </a:solidFill>
                <a:latin typeface="Roboto Condensed"/>
                <a:ea typeface="Roboto Condensed"/>
                <a:cs typeface="Roboto Condensed"/>
                <a:sym typeface="Roboto Condensed"/>
              </a:endParaRPr>
            </a:p>
          </p:txBody>
        </p:sp>
      </p:grpSp>
      <p:grpSp>
        <p:nvGrpSpPr>
          <p:cNvPr id="623" name="Google Shape;623;p38"/>
          <p:cNvGrpSpPr/>
          <p:nvPr/>
        </p:nvGrpSpPr>
        <p:grpSpPr>
          <a:xfrm>
            <a:off x="4852739" y="3576300"/>
            <a:ext cx="473400" cy="473400"/>
            <a:chOff x="4852739" y="3576300"/>
            <a:chExt cx="473400" cy="473400"/>
          </a:xfrm>
        </p:grpSpPr>
        <p:sp>
          <p:nvSpPr>
            <p:cNvPr id="624" name="Google Shape;624;p38"/>
            <p:cNvSpPr/>
            <p:nvPr/>
          </p:nvSpPr>
          <p:spPr>
            <a:xfrm rot="-2700000">
              <a:off x="4922067" y="3645628"/>
              <a:ext cx="334744" cy="334744"/>
            </a:xfrm>
            <a:prstGeom prst="teardrop">
              <a:avLst>
                <a:gd name="adj" fmla="val 100000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Roboto Condensed"/>
                <a:ea typeface="Roboto Condensed"/>
                <a:cs typeface="Roboto Condensed"/>
                <a:sym typeface="Roboto Condensed"/>
              </a:endParaRPr>
            </a:p>
          </p:txBody>
        </p:sp>
        <p:sp>
          <p:nvSpPr>
            <p:cNvPr id="625" name="Google Shape;625;p38"/>
            <p:cNvSpPr/>
            <p:nvPr/>
          </p:nvSpPr>
          <p:spPr>
            <a:xfrm flipH="1">
              <a:off x="5022389" y="3752502"/>
              <a:ext cx="134100" cy="1341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600">
                  <a:solidFill>
                    <a:schemeClr val="dk2"/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4</a:t>
              </a:r>
              <a:endParaRPr sz="600">
                <a:solidFill>
                  <a:schemeClr val="dk2"/>
                </a:solidFill>
                <a:latin typeface="Roboto Condensed"/>
                <a:ea typeface="Roboto Condensed"/>
                <a:cs typeface="Roboto Condensed"/>
                <a:sym typeface="Roboto Condensed"/>
              </a:endParaRPr>
            </a:p>
          </p:txBody>
        </p:sp>
      </p:grpSp>
      <p:grpSp>
        <p:nvGrpSpPr>
          <p:cNvPr id="626" name="Google Shape;626;p38"/>
          <p:cNvGrpSpPr/>
          <p:nvPr/>
        </p:nvGrpSpPr>
        <p:grpSpPr>
          <a:xfrm>
            <a:off x="2824664" y="3576300"/>
            <a:ext cx="473400" cy="473400"/>
            <a:chOff x="2824664" y="3576300"/>
            <a:chExt cx="473400" cy="473400"/>
          </a:xfrm>
        </p:grpSpPr>
        <p:sp>
          <p:nvSpPr>
            <p:cNvPr id="627" name="Google Shape;627;p38"/>
            <p:cNvSpPr/>
            <p:nvPr/>
          </p:nvSpPr>
          <p:spPr>
            <a:xfrm rot="-2700000">
              <a:off x="2893992" y="3645628"/>
              <a:ext cx="334744" cy="334744"/>
            </a:xfrm>
            <a:prstGeom prst="teardrop">
              <a:avLst>
                <a:gd name="adj" fmla="val 100000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Roboto Condensed"/>
                <a:ea typeface="Roboto Condensed"/>
                <a:cs typeface="Roboto Condensed"/>
                <a:sym typeface="Roboto Condensed"/>
              </a:endParaRPr>
            </a:p>
          </p:txBody>
        </p:sp>
        <p:sp>
          <p:nvSpPr>
            <p:cNvPr id="628" name="Google Shape;628;p38"/>
            <p:cNvSpPr/>
            <p:nvPr/>
          </p:nvSpPr>
          <p:spPr>
            <a:xfrm flipH="1">
              <a:off x="2994314" y="3752502"/>
              <a:ext cx="134100" cy="1341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600" dirty="0">
                  <a:solidFill>
                    <a:schemeClr val="dk2"/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2</a:t>
              </a:r>
              <a:endParaRPr sz="600" dirty="0">
                <a:solidFill>
                  <a:schemeClr val="dk2"/>
                </a:solidFill>
                <a:latin typeface="Roboto Condensed"/>
                <a:ea typeface="Roboto Condensed"/>
                <a:cs typeface="Roboto Condensed"/>
                <a:sym typeface="Roboto Condensed"/>
              </a:endParaRPr>
            </a:p>
          </p:txBody>
        </p:sp>
      </p:grpSp>
      <p:sp>
        <p:nvSpPr>
          <p:cNvPr id="629" name="Google Shape;629;p38"/>
          <p:cNvSpPr txBox="1"/>
          <p:nvPr/>
        </p:nvSpPr>
        <p:spPr>
          <a:xfrm>
            <a:off x="1029642" y="1395856"/>
            <a:ext cx="2079914" cy="3364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o-RO" sz="1600" b="1" dirty="0">
                <a:solidFill>
                  <a:srgbClr val="002060"/>
                </a:solidFill>
                <a:latin typeface="+mn-lt"/>
                <a:ea typeface="Roboto Condensed"/>
                <a:cs typeface="Roboto Condensed"/>
                <a:sym typeface="Roboto Condensed"/>
              </a:rPr>
              <a:t>evaluare 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o-RO" sz="1600" b="1" dirty="0">
                <a:solidFill>
                  <a:srgbClr val="002060"/>
                </a:solidFill>
                <a:latin typeface="+mn-lt"/>
                <a:ea typeface="Roboto Condensed"/>
                <a:cs typeface="Roboto Condensed"/>
                <a:sym typeface="Roboto Condensed"/>
              </a:rPr>
              <a:t>inițială</a:t>
            </a:r>
            <a:endParaRPr sz="1600" b="1" dirty="0">
              <a:solidFill>
                <a:srgbClr val="002060"/>
              </a:solidFill>
              <a:latin typeface="+mn-lt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630" name="Google Shape;630;p38"/>
          <p:cNvSpPr txBox="1"/>
          <p:nvPr/>
        </p:nvSpPr>
        <p:spPr>
          <a:xfrm>
            <a:off x="3061364" y="1239504"/>
            <a:ext cx="2139027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o-RO" sz="1600" b="1" dirty="0">
                <a:solidFill>
                  <a:srgbClr val="002060"/>
                </a:solidFill>
                <a:latin typeface="+mn-lt"/>
                <a:ea typeface="Roboto Condensed"/>
                <a:cs typeface="Roboto Condensed"/>
                <a:sym typeface="Roboto Condensed"/>
              </a:rPr>
              <a:t>planificare calendaristică</a:t>
            </a:r>
            <a:endParaRPr sz="1600" b="1" dirty="0">
              <a:solidFill>
                <a:srgbClr val="002060"/>
              </a:solidFill>
              <a:latin typeface="+mn-lt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631" name="Google Shape;631;p38"/>
          <p:cNvSpPr txBox="1"/>
          <p:nvPr/>
        </p:nvSpPr>
        <p:spPr>
          <a:xfrm>
            <a:off x="5436009" y="1156100"/>
            <a:ext cx="1302887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o-RO" sz="1600" b="1" dirty="0">
                <a:solidFill>
                  <a:srgbClr val="002060"/>
                </a:solidFill>
                <a:latin typeface="+mn-lt"/>
                <a:ea typeface="Roboto Condensed"/>
                <a:cs typeface="Roboto Condensed"/>
                <a:sym typeface="Roboto Condensed"/>
              </a:rPr>
              <a:t>evaluare continuă</a:t>
            </a:r>
            <a:endParaRPr sz="1600" b="1" dirty="0">
              <a:solidFill>
                <a:srgbClr val="002060"/>
              </a:solidFill>
              <a:latin typeface="+mn-lt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632" name="Google Shape;632;p38"/>
          <p:cNvSpPr txBox="1"/>
          <p:nvPr/>
        </p:nvSpPr>
        <p:spPr>
          <a:xfrm>
            <a:off x="899031" y="4057598"/>
            <a:ext cx="2986289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o-RO" sz="1600" b="1" dirty="0">
                <a:solidFill>
                  <a:srgbClr val="002060"/>
                </a:solidFill>
                <a:latin typeface="+mn-lt"/>
                <a:ea typeface="Roboto Condensed"/>
                <a:cs typeface="Roboto Condensed"/>
                <a:sym typeface="Roboto Condensed"/>
              </a:rPr>
              <a:t>nivel de achiziții/gradul de structurare a competențelor</a:t>
            </a:r>
            <a:endParaRPr sz="1600" b="1" dirty="0">
              <a:solidFill>
                <a:srgbClr val="002060"/>
              </a:solidFill>
              <a:latin typeface="+mn-lt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633" name="Google Shape;633;p38"/>
          <p:cNvSpPr txBox="1"/>
          <p:nvPr/>
        </p:nvSpPr>
        <p:spPr>
          <a:xfrm>
            <a:off x="4075399" y="4057424"/>
            <a:ext cx="202808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o-RO" sz="1600" b="1" dirty="0">
                <a:solidFill>
                  <a:srgbClr val="002060"/>
                </a:solidFill>
                <a:latin typeface="+mn-lt"/>
                <a:ea typeface="Roboto Condensed"/>
                <a:cs typeface="Roboto Condensed"/>
                <a:sym typeface="Roboto Condensed"/>
              </a:rPr>
              <a:t>proiectare unități 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o-RO" sz="1600" b="1" dirty="0">
                <a:solidFill>
                  <a:srgbClr val="002060"/>
                </a:solidFill>
                <a:latin typeface="+mn-lt"/>
                <a:ea typeface="Roboto Condensed"/>
                <a:cs typeface="Roboto Condensed"/>
                <a:sym typeface="Roboto Condensed"/>
              </a:rPr>
              <a:t>de învățare</a:t>
            </a:r>
            <a:endParaRPr sz="1600" b="1" dirty="0">
              <a:solidFill>
                <a:srgbClr val="002060"/>
              </a:solidFill>
              <a:latin typeface="+mn-lt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634" name="Google Shape;634;p38"/>
          <p:cNvSpPr txBox="1"/>
          <p:nvPr/>
        </p:nvSpPr>
        <p:spPr>
          <a:xfrm>
            <a:off x="6474335" y="4063600"/>
            <a:ext cx="12864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 algn="ctr"/>
            <a:r>
              <a:rPr lang="ro-RO" sz="1600" b="1" dirty="0">
                <a:solidFill>
                  <a:srgbClr val="002060"/>
                </a:solidFill>
                <a:ea typeface="Roboto Condensed"/>
                <a:cs typeface="Roboto Condensed"/>
                <a:sym typeface="Roboto Condensed"/>
              </a:rPr>
              <a:t>evaluare finală</a:t>
            </a:r>
          </a:p>
        </p:txBody>
      </p:sp>
      <p:sp>
        <p:nvSpPr>
          <p:cNvPr id="635" name="Google Shape;635;p38"/>
          <p:cNvSpPr/>
          <p:nvPr/>
        </p:nvSpPr>
        <p:spPr>
          <a:xfrm>
            <a:off x="315223" y="623918"/>
            <a:ext cx="303511" cy="303511"/>
          </a:xfrm>
          <a:custGeom>
            <a:avLst/>
            <a:gdLst/>
            <a:ahLst/>
            <a:cxnLst/>
            <a:rect l="l" t="t" r="r" b="b"/>
            <a:pathLst>
              <a:path w="16027" h="16027" fill="none" extrusionOk="0">
                <a:moveTo>
                  <a:pt x="14029" y="4019"/>
                </a:moveTo>
                <a:lnTo>
                  <a:pt x="14029" y="4019"/>
                </a:lnTo>
                <a:lnTo>
                  <a:pt x="14200" y="3849"/>
                </a:lnTo>
                <a:lnTo>
                  <a:pt x="14395" y="3752"/>
                </a:lnTo>
                <a:lnTo>
                  <a:pt x="14614" y="3678"/>
                </a:lnTo>
                <a:lnTo>
                  <a:pt x="14809" y="3630"/>
                </a:lnTo>
                <a:lnTo>
                  <a:pt x="15028" y="3581"/>
                </a:lnTo>
                <a:lnTo>
                  <a:pt x="15247" y="3484"/>
                </a:lnTo>
                <a:lnTo>
                  <a:pt x="15442" y="3362"/>
                </a:lnTo>
                <a:lnTo>
                  <a:pt x="15661" y="3191"/>
                </a:lnTo>
                <a:lnTo>
                  <a:pt x="15661" y="3191"/>
                </a:lnTo>
                <a:lnTo>
                  <a:pt x="15832" y="2997"/>
                </a:lnTo>
                <a:lnTo>
                  <a:pt x="15929" y="2777"/>
                </a:lnTo>
                <a:lnTo>
                  <a:pt x="16002" y="2534"/>
                </a:lnTo>
                <a:lnTo>
                  <a:pt x="16026" y="2266"/>
                </a:lnTo>
                <a:lnTo>
                  <a:pt x="16026" y="2266"/>
                </a:lnTo>
                <a:lnTo>
                  <a:pt x="16002" y="2047"/>
                </a:lnTo>
                <a:lnTo>
                  <a:pt x="15978" y="1827"/>
                </a:lnTo>
                <a:lnTo>
                  <a:pt x="15905" y="1633"/>
                </a:lnTo>
                <a:lnTo>
                  <a:pt x="15807" y="1413"/>
                </a:lnTo>
                <a:lnTo>
                  <a:pt x="15710" y="1243"/>
                </a:lnTo>
                <a:lnTo>
                  <a:pt x="15588" y="1048"/>
                </a:lnTo>
                <a:lnTo>
                  <a:pt x="15466" y="878"/>
                </a:lnTo>
                <a:lnTo>
                  <a:pt x="15320" y="707"/>
                </a:lnTo>
                <a:lnTo>
                  <a:pt x="15320" y="707"/>
                </a:lnTo>
                <a:lnTo>
                  <a:pt x="15150" y="561"/>
                </a:lnTo>
                <a:lnTo>
                  <a:pt x="14979" y="439"/>
                </a:lnTo>
                <a:lnTo>
                  <a:pt x="14784" y="317"/>
                </a:lnTo>
                <a:lnTo>
                  <a:pt x="14590" y="196"/>
                </a:lnTo>
                <a:lnTo>
                  <a:pt x="14395" y="123"/>
                </a:lnTo>
                <a:lnTo>
                  <a:pt x="14175" y="50"/>
                </a:lnTo>
                <a:lnTo>
                  <a:pt x="13981" y="25"/>
                </a:lnTo>
                <a:lnTo>
                  <a:pt x="13761" y="1"/>
                </a:lnTo>
                <a:lnTo>
                  <a:pt x="13761" y="1"/>
                </a:lnTo>
                <a:lnTo>
                  <a:pt x="13494" y="25"/>
                </a:lnTo>
                <a:lnTo>
                  <a:pt x="13250" y="98"/>
                </a:lnTo>
                <a:lnTo>
                  <a:pt x="13031" y="196"/>
                </a:lnTo>
                <a:lnTo>
                  <a:pt x="12836" y="366"/>
                </a:lnTo>
                <a:lnTo>
                  <a:pt x="12836" y="366"/>
                </a:lnTo>
                <a:lnTo>
                  <a:pt x="12665" y="561"/>
                </a:lnTo>
                <a:lnTo>
                  <a:pt x="12544" y="780"/>
                </a:lnTo>
                <a:lnTo>
                  <a:pt x="12471" y="975"/>
                </a:lnTo>
                <a:lnTo>
                  <a:pt x="12422" y="1194"/>
                </a:lnTo>
                <a:lnTo>
                  <a:pt x="12349" y="1413"/>
                </a:lnTo>
                <a:lnTo>
                  <a:pt x="12276" y="1608"/>
                </a:lnTo>
                <a:lnTo>
                  <a:pt x="12178" y="1827"/>
                </a:lnTo>
                <a:lnTo>
                  <a:pt x="12008" y="1998"/>
                </a:lnTo>
                <a:lnTo>
                  <a:pt x="12008" y="1998"/>
                </a:lnTo>
                <a:lnTo>
                  <a:pt x="11740" y="2266"/>
                </a:lnTo>
                <a:lnTo>
                  <a:pt x="11496" y="2436"/>
                </a:lnTo>
                <a:lnTo>
                  <a:pt x="11277" y="2534"/>
                </a:lnTo>
                <a:lnTo>
                  <a:pt x="11082" y="2582"/>
                </a:lnTo>
                <a:lnTo>
                  <a:pt x="10888" y="2582"/>
                </a:lnTo>
                <a:lnTo>
                  <a:pt x="10717" y="2534"/>
                </a:lnTo>
                <a:lnTo>
                  <a:pt x="10547" y="2412"/>
                </a:lnTo>
                <a:lnTo>
                  <a:pt x="10376" y="2290"/>
                </a:lnTo>
                <a:lnTo>
                  <a:pt x="10206" y="2095"/>
                </a:lnTo>
                <a:lnTo>
                  <a:pt x="10035" y="1901"/>
                </a:lnTo>
                <a:lnTo>
                  <a:pt x="9670" y="1413"/>
                </a:lnTo>
                <a:lnTo>
                  <a:pt x="9231" y="878"/>
                </a:lnTo>
                <a:lnTo>
                  <a:pt x="8988" y="585"/>
                </a:lnTo>
                <a:lnTo>
                  <a:pt x="8720" y="293"/>
                </a:lnTo>
                <a:lnTo>
                  <a:pt x="8720" y="293"/>
                </a:lnTo>
                <a:lnTo>
                  <a:pt x="8574" y="171"/>
                </a:lnTo>
                <a:lnTo>
                  <a:pt x="8379" y="74"/>
                </a:lnTo>
                <a:lnTo>
                  <a:pt x="8209" y="25"/>
                </a:lnTo>
                <a:lnTo>
                  <a:pt x="8014" y="1"/>
                </a:lnTo>
                <a:lnTo>
                  <a:pt x="8014" y="1"/>
                </a:lnTo>
                <a:lnTo>
                  <a:pt x="7916" y="25"/>
                </a:lnTo>
                <a:lnTo>
                  <a:pt x="7770" y="98"/>
                </a:lnTo>
                <a:lnTo>
                  <a:pt x="7307" y="366"/>
                </a:lnTo>
                <a:lnTo>
                  <a:pt x="7039" y="537"/>
                </a:lnTo>
                <a:lnTo>
                  <a:pt x="6747" y="756"/>
                </a:lnTo>
                <a:lnTo>
                  <a:pt x="6431" y="975"/>
                </a:lnTo>
                <a:lnTo>
                  <a:pt x="6138" y="1243"/>
                </a:lnTo>
                <a:lnTo>
                  <a:pt x="5870" y="1511"/>
                </a:lnTo>
                <a:lnTo>
                  <a:pt x="5627" y="1803"/>
                </a:lnTo>
                <a:lnTo>
                  <a:pt x="5432" y="2095"/>
                </a:lnTo>
                <a:lnTo>
                  <a:pt x="5359" y="2242"/>
                </a:lnTo>
                <a:lnTo>
                  <a:pt x="5310" y="2412"/>
                </a:lnTo>
                <a:lnTo>
                  <a:pt x="5262" y="2558"/>
                </a:lnTo>
                <a:lnTo>
                  <a:pt x="5237" y="2704"/>
                </a:lnTo>
                <a:lnTo>
                  <a:pt x="5237" y="2850"/>
                </a:lnTo>
                <a:lnTo>
                  <a:pt x="5262" y="3021"/>
                </a:lnTo>
                <a:lnTo>
                  <a:pt x="5310" y="3167"/>
                </a:lnTo>
                <a:lnTo>
                  <a:pt x="5383" y="3313"/>
                </a:lnTo>
                <a:lnTo>
                  <a:pt x="5481" y="3459"/>
                </a:lnTo>
                <a:lnTo>
                  <a:pt x="5603" y="3605"/>
                </a:lnTo>
                <a:lnTo>
                  <a:pt x="5603" y="3605"/>
                </a:lnTo>
                <a:lnTo>
                  <a:pt x="5797" y="3752"/>
                </a:lnTo>
                <a:lnTo>
                  <a:pt x="5992" y="3849"/>
                </a:lnTo>
                <a:lnTo>
                  <a:pt x="6187" y="3946"/>
                </a:lnTo>
                <a:lnTo>
                  <a:pt x="6406" y="3995"/>
                </a:lnTo>
                <a:lnTo>
                  <a:pt x="6625" y="4044"/>
                </a:lnTo>
                <a:lnTo>
                  <a:pt x="6845" y="4141"/>
                </a:lnTo>
                <a:lnTo>
                  <a:pt x="7039" y="4239"/>
                </a:lnTo>
                <a:lnTo>
                  <a:pt x="7234" y="4409"/>
                </a:lnTo>
                <a:lnTo>
                  <a:pt x="7234" y="4409"/>
                </a:lnTo>
                <a:lnTo>
                  <a:pt x="7405" y="4604"/>
                </a:lnTo>
                <a:lnTo>
                  <a:pt x="7502" y="4823"/>
                </a:lnTo>
                <a:lnTo>
                  <a:pt x="7575" y="5067"/>
                </a:lnTo>
                <a:lnTo>
                  <a:pt x="7600" y="5359"/>
                </a:lnTo>
                <a:lnTo>
                  <a:pt x="7600" y="5359"/>
                </a:lnTo>
                <a:lnTo>
                  <a:pt x="7575" y="5554"/>
                </a:lnTo>
                <a:lnTo>
                  <a:pt x="7551" y="5773"/>
                </a:lnTo>
                <a:lnTo>
                  <a:pt x="7478" y="5968"/>
                </a:lnTo>
                <a:lnTo>
                  <a:pt x="7405" y="6163"/>
                </a:lnTo>
                <a:lnTo>
                  <a:pt x="7307" y="6357"/>
                </a:lnTo>
                <a:lnTo>
                  <a:pt x="7186" y="6552"/>
                </a:lnTo>
                <a:lnTo>
                  <a:pt x="7039" y="6723"/>
                </a:lnTo>
                <a:lnTo>
                  <a:pt x="6893" y="6893"/>
                </a:lnTo>
                <a:lnTo>
                  <a:pt x="6893" y="6893"/>
                </a:lnTo>
                <a:lnTo>
                  <a:pt x="6723" y="7039"/>
                </a:lnTo>
                <a:lnTo>
                  <a:pt x="6552" y="7186"/>
                </a:lnTo>
                <a:lnTo>
                  <a:pt x="6382" y="7283"/>
                </a:lnTo>
                <a:lnTo>
                  <a:pt x="6187" y="7405"/>
                </a:lnTo>
                <a:lnTo>
                  <a:pt x="5992" y="7478"/>
                </a:lnTo>
                <a:lnTo>
                  <a:pt x="5773" y="7551"/>
                </a:lnTo>
                <a:lnTo>
                  <a:pt x="5554" y="7575"/>
                </a:lnTo>
                <a:lnTo>
                  <a:pt x="5359" y="7600"/>
                </a:lnTo>
                <a:lnTo>
                  <a:pt x="5359" y="7600"/>
                </a:lnTo>
                <a:lnTo>
                  <a:pt x="5091" y="7575"/>
                </a:lnTo>
                <a:lnTo>
                  <a:pt x="4848" y="7502"/>
                </a:lnTo>
                <a:lnTo>
                  <a:pt x="4604" y="7405"/>
                </a:lnTo>
                <a:lnTo>
                  <a:pt x="4409" y="7234"/>
                </a:lnTo>
                <a:lnTo>
                  <a:pt x="4409" y="7234"/>
                </a:lnTo>
                <a:lnTo>
                  <a:pt x="4239" y="7039"/>
                </a:lnTo>
                <a:lnTo>
                  <a:pt x="4117" y="6820"/>
                </a:lnTo>
                <a:lnTo>
                  <a:pt x="4044" y="6601"/>
                </a:lnTo>
                <a:lnTo>
                  <a:pt x="3971" y="6382"/>
                </a:lnTo>
                <a:lnTo>
                  <a:pt x="3922" y="6187"/>
                </a:lnTo>
                <a:lnTo>
                  <a:pt x="3849" y="5992"/>
                </a:lnTo>
                <a:lnTo>
                  <a:pt x="3752" y="5797"/>
                </a:lnTo>
                <a:lnTo>
                  <a:pt x="3605" y="5602"/>
                </a:lnTo>
                <a:lnTo>
                  <a:pt x="3605" y="5602"/>
                </a:lnTo>
                <a:lnTo>
                  <a:pt x="3459" y="5481"/>
                </a:lnTo>
                <a:lnTo>
                  <a:pt x="3313" y="5383"/>
                </a:lnTo>
                <a:lnTo>
                  <a:pt x="3167" y="5310"/>
                </a:lnTo>
                <a:lnTo>
                  <a:pt x="3021" y="5262"/>
                </a:lnTo>
                <a:lnTo>
                  <a:pt x="2850" y="5237"/>
                </a:lnTo>
                <a:lnTo>
                  <a:pt x="2704" y="5237"/>
                </a:lnTo>
                <a:lnTo>
                  <a:pt x="2558" y="5262"/>
                </a:lnTo>
                <a:lnTo>
                  <a:pt x="2412" y="5310"/>
                </a:lnTo>
                <a:lnTo>
                  <a:pt x="2242" y="5359"/>
                </a:lnTo>
                <a:lnTo>
                  <a:pt x="2095" y="5432"/>
                </a:lnTo>
                <a:lnTo>
                  <a:pt x="1803" y="5627"/>
                </a:lnTo>
                <a:lnTo>
                  <a:pt x="1511" y="5870"/>
                </a:lnTo>
                <a:lnTo>
                  <a:pt x="1243" y="6138"/>
                </a:lnTo>
                <a:lnTo>
                  <a:pt x="975" y="6431"/>
                </a:lnTo>
                <a:lnTo>
                  <a:pt x="756" y="6747"/>
                </a:lnTo>
                <a:lnTo>
                  <a:pt x="537" y="7039"/>
                </a:lnTo>
                <a:lnTo>
                  <a:pt x="366" y="7307"/>
                </a:lnTo>
                <a:lnTo>
                  <a:pt x="98" y="7770"/>
                </a:lnTo>
                <a:lnTo>
                  <a:pt x="25" y="7916"/>
                </a:lnTo>
                <a:lnTo>
                  <a:pt x="1" y="8014"/>
                </a:lnTo>
                <a:lnTo>
                  <a:pt x="1" y="8014"/>
                </a:lnTo>
                <a:lnTo>
                  <a:pt x="25" y="8208"/>
                </a:lnTo>
                <a:lnTo>
                  <a:pt x="74" y="8379"/>
                </a:lnTo>
                <a:lnTo>
                  <a:pt x="171" y="8574"/>
                </a:lnTo>
                <a:lnTo>
                  <a:pt x="293" y="8720"/>
                </a:lnTo>
                <a:lnTo>
                  <a:pt x="293" y="8720"/>
                </a:lnTo>
                <a:lnTo>
                  <a:pt x="585" y="8988"/>
                </a:lnTo>
                <a:lnTo>
                  <a:pt x="878" y="9231"/>
                </a:lnTo>
                <a:lnTo>
                  <a:pt x="1413" y="9670"/>
                </a:lnTo>
                <a:lnTo>
                  <a:pt x="1901" y="10035"/>
                </a:lnTo>
                <a:lnTo>
                  <a:pt x="2095" y="10206"/>
                </a:lnTo>
                <a:lnTo>
                  <a:pt x="2290" y="10376"/>
                </a:lnTo>
                <a:lnTo>
                  <a:pt x="2412" y="10547"/>
                </a:lnTo>
                <a:lnTo>
                  <a:pt x="2534" y="10717"/>
                </a:lnTo>
                <a:lnTo>
                  <a:pt x="2583" y="10888"/>
                </a:lnTo>
                <a:lnTo>
                  <a:pt x="2583" y="11082"/>
                </a:lnTo>
                <a:lnTo>
                  <a:pt x="2534" y="11277"/>
                </a:lnTo>
                <a:lnTo>
                  <a:pt x="2436" y="11496"/>
                </a:lnTo>
                <a:lnTo>
                  <a:pt x="2266" y="11740"/>
                </a:lnTo>
                <a:lnTo>
                  <a:pt x="1998" y="12008"/>
                </a:lnTo>
                <a:lnTo>
                  <a:pt x="1998" y="12008"/>
                </a:lnTo>
                <a:lnTo>
                  <a:pt x="1828" y="12178"/>
                </a:lnTo>
                <a:lnTo>
                  <a:pt x="1633" y="12276"/>
                </a:lnTo>
                <a:lnTo>
                  <a:pt x="1413" y="12349"/>
                </a:lnTo>
                <a:lnTo>
                  <a:pt x="1219" y="12398"/>
                </a:lnTo>
                <a:lnTo>
                  <a:pt x="999" y="12446"/>
                </a:lnTo>
                <a:lnTo>
                  <a:pt x="780" y="12544"/>
                </a:lnTo>
                <a:lnTo>
                  <a:pt x="585" y="12665"/>
                </a:lnTo>
                <a:lnTo>
                  <a:pt x="366" y="12836"/>
                </a:lnTo>
                <a:lnTo>
                  <a:pt x="366" y="12836"/>
                </a:lnTo>
                <a:lnTo>
                  <a:pt x="196" y="13031"/>
                </a:lnTo>
                <a:lnTo>
                  <a:pt x="98" y="13250"/>
                </a:lnTo>
                <a:lnTo>
                  <a:pt x="25" y="13493"/>
                </a:lnTo>
                <a:lnTo>
                  <a:pt x="1" y="13761"/>
                </a:lnTo>
                <a:lnTo>
                  <a:pt x="1" y="13761"/>
                </a:lnTo>
                <a:lnTo>
                  <a:pt x="25" y="13981"/>
                </a:lnTo>
                <a:lnTo>
                  <a:pt x="50" y="14200"/>
                </a:lnTo>
                <a:lnTo>
                  <a:pt x="123" y="14395"/>
                </a:lnTo>
                <a:lnTo>
                  <a:pt x="220" y="14614"/>
                </a:lnTo>
                <a:lnTo>
                  <a:pt x="318" y="14784"/>
                </a:lnTo>
                <a:lnTo>
                  <a:pt x="439" y="14979"/>
                </a:lnTo>
                <a:lnTo>
                  <a:pt x="561" y="15150"/>
                </a:lnTo>
                <a:lnTo>
                  <a:pt x="707" y="15320"/>
                </a:lnTo>
                <a:lnTo>
                  <a:pt x="707" y="15320"/>
                </a:lnTo>
                <a:lnTo>
                  <a:pt x="878" y="15466"/>
                </a:lnTo>
                <a:lnTo>
                  <a:pt x="1048" y="15588"/>
                </a:lnTo>
                <a:lnTo>
                  <a:pt x="1243" y="15710"/>
                </a:lnTo>
                <a:lnTo>
                  <a:pt x="1438" y="15832"/>
                </a:lnTo>
                <a:lnTo>
                  <a:pt x="1633" y="15905"/>
                </a:lnTo>
                <a:lnTo>
                  <a:pt x="1852" y="15978"/>
                </a:lnTo>
                <a:lnTo>
                  <a:pt x="2047" y="16002"/>
                </a:lnTo>
                <a:lnTo>
                  <a:pt x="2266" y="16026"/>
                </a:lnTo>
                <a:lnTo>
                  <a:pt x="2266" y="16026"/>
                </a:lnTo>
                <a:lnTo>
                  <a:pt x="2534" y="16002"/>
                </a:lnTo>
                <a:lnTo>
                  <a:pt x="2777" y="15929"/>
                </a:lnTo>
                <a:lnTo>
                  <a:pt x="2997" y="15832"/>
                </a:lnTo>
                <a:lnTo>
                  <a:pt x="3191" y="15661"/>
                </a:lnTo>
                <a:lnTo>
                  <a:pt x="3191" y="15661"/>
                </a:lnTo>
                <a:lnTo>
                  <a:pt x="3362" y="15466"/>
                </a:lnTo>
                <a:lnTo>
                  <a:pt x="3484" y="15247"/>
                </a:lnTo>
                <a:lnTo>
                  <a:pt x="3557" y="15052"/>
                </a:lnTo>
                <a:lnTo>
                  <a:pt x="3605" y="14833"/>
                </a:lnTo>
                <a:lnTo>
                  <a:pt x="3679" y="14614"/>
                </a:lnTo>
                <a:lnTo>
                  <a:pt x="3752" y="14419"/>
                </a:lnTo>
                <a:lnTo>
                  <a:pt x="3849" y="14200"/>
                </a:lnTo>
                <a:lnTo>
                  <a:pt x="4019" y="14029"/>
                </a:lnTo>
                <a:lnTo>
                  <a:pt x="4019" y="14029"/>
                </a:lnTo>
                <a:lnTo>
                  <a:pt x="4287" y="13786"/>
                </a:lnTo>
                <a:lnTo>
                  <a:pt x="4531" y="13591"/>
                </a:lnTo>
                <a:lnTo>
                  <a:pt x="4750" y="13493"/>
                </a:lnTo>
                <a:lnTo>
                  <a:pt x="4945" y="13445"/>
                </a:lnTo>
                <a:lnTo>
                  <a:pt x="5140" y="13445"/>
                </a:lnTo>
                <a:lnTo>
                  <a:pt x="5310" y="13493"/>
                </a:lnTo>
                <a:lnTo>
                  <a:pt x="5481" y="13615"/>
                </a:lnTo>
                <a:lnTo>
                  <a:pt x="5651" y="13737"/>
                </a:lnTo>
                <a:lnTo>
                  <a:pt x="5822" y="13932"/>
                </a:lnTo>
                <a:lnTo>
                  <a:pt x="5992" y="14127"/>
                </a:lnTo>
                <a:lnTo>
                  <a:pt x="6358" y="14614"/>
                </a:lnTo>
                <a:lnTo>
                  <a:pt x="6796" y="15150"/>
                </a:lnTo>
                <a:lnTo>
                  <a:pt x="7039" y="15442"/>
                </a:lnTo>
                <a:lnTo>
                  <a:pt x="7307" y="15734"/>
                </a:lnTo>
                <a:lnTo>
                  <a:pt x="7307" y="15734"/>
                </a:lnTo>
                <a:lnTo>
                  <a:pt x="7454" y="15856"/>
                </a:lnTo>
                <a:lnTo>
                  <a:pt x="7648" y="15953"/>
                </a:lnTo>
                <a:lnTo>
                  <a:pt x="7819" y="16002"/>
                </a:lnTo>
                <a:lnTo>
                  <a:pt x="8014" y="16026"/>
                </a:lnTo>
                <a:lnTo>
                  <a:pt x="8014" y="16026"/>
                </a:lnTo>
                <a:lnTo>
                  <a:pt x="8111" y="16002"/>
                </a:lnTo>
                <a:lnTo>
                  <a:pt x="8257" y="15929"/>
                </a:lnTo>
                <a:lnTo>
                  <a:pt x="8720" y="15661"/>
                </a:lnTo>
                <a:lnTo>
                  <a:pt x="8988" y="15491"/>
                </a:lnTo>
                <a:lnTo>
                  <a:pt x="9280" y="15271"/>
                </a:lnTo>
                <a:lnTo>
                  <a:pt x="9597" y="15052"/>
                </a:lnTo>
                <a:lnTo>
                  <a:pt x="9889" y="14784"/>
                </a:lnTo>
                <a:lnTo>
                  <a:pt x="10157" y="14516"/>
                </a:lnTo>
                <a:lnTo>
                  <a:pt x="10400" y="14224"/>
                </a:lnTo>
                <a:lnTo>
                  <a:pt x="10595" y="13932"/>
                </a:lnTo>
                <a:lnTo>
                  <a:pt x="10668" y="13786"/>
                </a:lnTo>
                <a:lnTo>
                  <a:pt x="10717" y="13615"/>
                </a:lnTo>
                <a:lnTo>
                  <a:pt x="10766" y="13469"/>
                </a:lnTo>
                <a:lnTo>
                  <a:pt x="10790" y="13323"/>
                </a:lnTo>
                <a:lnTo>
                  <a:pt x="10790" y="13177"/>
                </a:lnTo>
                <a:lnTo>
                  <a:pt x="10766" y="13006"/>
                </a:lnTo>
                <a:lnTo>
                  <a:pt x="10717" y="12860"/>
                </a:lnTo>
                <a:lnTo>
                  <a:pt x="10644" y="12714"/>
                </a:lnTo>
                <a:lnTo>
                  <a:pt x="10547" y="12568"/>
                </a:lnTo>
                <a:lnTo>
                  <a:pt x="10425" y="12422"/>
                </a:lnTo>
                <a:lnTo>
                  <a:pt x="10425" y="12422"/>
                </a:lnTo>
                <a:lnTo>
                  <a:pt x="10230" y="12276"/>
                </a:lnTo>
                <a:lnTo>
                  <a:pt x="10035" y="12178"/>
                </a:lnTo>
                <a:lnTo>
                  <a:pt x="9840" y="12105"/>
                </a:lnTo>
                <a:lnTo>
                  <a:pt x="9621" y="12032"/>
                </a:lnTo>
                <a:lnTo>
                  <a:pt x="9402" y="11983"/>
                </a:lnTo>
                <a:lnTo>
                  <a:pt x="9183" y="11886"/>
                </a:lnTo>
                <a:lnTo>
                  <a:pt x="8988" y="11789"/>
                </a:lnTo>
                <a:lnTo>
                  <a:pt x="8793" y="11618"/>
                </a:lnTo>
                <a:lnTo>
                  <a:pt x="8793" y="11618"/>
                </a:lnTo>
                <a:lnTo>
                  <a:pt x="8623" y="11423"/>
                </a:lnTo>
                <a:lnTo>
                  <a:pt x="8525" y="11204"/>
                </a:lnTo>
                <a:lnTo>
                  <a:pt x="8452" y="10961"/>
                </a:lnTo>
                <a:lnTo>
                  <a:pt x="8428" y="10668"/>
                </a:lnTo>
                <a:lnTo>
                  <a:pt x="8428" y="10668"/>
                </a:lnTo>
                <a:lnTo>
                  <a:pt x="8452" y="10473"/>
                </a:lnTo>
                <a:lnTo>
                  <a:pt x="8476" y="10254"/>
                </a:lnTo>
                <a:lnTo>
                  <a:pt x="8549" y="10059"/>
                </a:lnTo>
                <a:lnTo>
                  <a:pt x="8623" y="9865"/>
                </a:lnTo>
                <a:lnTo>
                  <a:pt x="8720" y="9670"/>
                </a:lnTo>
                <a:lnTo>
                  <a:pt x="8842" y="9475"/>
                </a:lnTo>
                <a:lnTo>
                  <a:pt x="8988" y="9304"/>
                </a:lnTo>
                <a:lnTo>
                  <a:pt x="9134" y="9134"/>
                </a:lnTo>
                <a:lnTo>
                  <a:pt x="9134" y="9134"/>
                </a:lnTo>
                <a:lnTo>
                  <a:pt x="9304" y="8988"/>
                </a:lnTo>
                <a:lnTo>
                  <a:pt x="9475" y="8866"/>
                </a:lnTo>
                <a:lnTo>
                  <a:pt x="9645" y="8744"/>
                </a:lnTo>
                <a:lnTo>
                  <a:pt x="9840" y="8622"/>
                </a:lnTo>
                <a:lnTo>
                  <a:pt x="10035" y="8549"/>
                </a:lnTo>
                <a:lnTo>
                  <a:pt x="10254" y="8476"/>
                </a:lnTo>
                <a:lnTo>
                  <a:pt x="10474" y="8452"/>
                </a:lnTo>
                <a:lnTo>
                  <a:pt x="10668" y="8428"/>
                </a:lnTo>
                <a:lnTo>
                  <a:pt x="10668" y="8428"/>
                </a:lnTo>
                <a:lnTo>
                  <a:pt x="10936" y="8452"/>
                </a:lnTo>
                <a:lnTo>
                  <a:pt x="11180" y="8525"/>
                </a:lnTo>
                <a:lnTo>
                  <a:pt x="11423" y="8622"/>
                </a:lnTo>
                <a:lnTo>
                  <a:pt x="11618" y="8793"/>
                </a:lnTo>
                <a:lnTo>
                  <a:pt x="11618" y="8793"/>
                </a:lnTo>
                <a:lnTo>
                  <a:pt x="11789" y="8988"/>
                </a:lnTo>
                <a:lnTo>
                  <a:pt x="11910" y="9207"/>
                </a:lnTo>
                <a:lnTo>
                  <a:pt x="11984" y="9426"/>
                </a:lnTo>
                <a:lnTo>
                  <a:pt x="12057" y="9645"/>
                </a:lnTo>
                <a:lnTo>
                  <a:pt x="12105" y="9840"/>
                </a:lnTo>
                <a:lnTo>
                  <a:pt x="12178" y="10035"/>
                </a:lnTo>
                <a:lnTo>
                  <a:pt x="12276" y="10230"/>
                </a:lnTo>
                <a:lnTo>
                  <a:pt x="12422" y="10425"/>
                </a:lnTo>
                <a:lnTo>
                  <a:pt x="12422" y="10425"/>
                </a:lnTo>
                <a:lnTo>
                  <a:pt x="12568" y="10547"/>
                </a:lnTo>
                <a:lnTo>
                  <a:pt x="12714" y="10644"/>
                </a:lnTo>
                <a:lnTo>
                  <a:pt x="12860" y="10717"/>
                </a:lnTo>
                <a:lnTo>
                  <a:pt x="13006" y="10766"/>
                </a:lnTo>
                <a:lnTo>
                  <a:pt x="13177" y="10790"/>
                </a:lnTo>
                <a:lnTo>
                  <a:pt x="13323" y="10790"/>
                </a:lnTo>
                <a:lnTo>
                  <a:pt x="13469" y="10766"/>
                </a:lnTo>
                <a:lnTo>
                  <a:pt x="13615" y="10717"/>
                </a:lnTo>
                <a:lnTo>
                  <a:pt x="13786" y="10668"/>
                </a:lnTo>
                <a:lnTo>
                  <a:pt x="13932" y="10595"/>
                </a:lnTo>
                <a:lnTo>
                  <a:pt x="14224" y="10400"/>
                </a:lnTo>
                <a:lnTo>
                  <a:pt x="14516" y="10157"/>
                </a:lnTo>
                <a:lnTo>
                  <a:pt x="14784" y="9889"/>
                </a:lnTo>
                <a:lnTo>
                  <a:pt x="15052" y="9597"/>
                </a:lnTo>
                <a:lnTo>
                  <a:pt x="15271" y="9280"/>
                </a:lnTo>
                <a:lnTo>
                  <a:pt x="15491" y="8988"/>
                </a:lnTo>
                <a:lnTo>
                  <a:pt x="15661" y="8720"/>
                </a:lnTo>
                <a:lnTo>
                  <a:pt x="15929" y="8257"/>
                </a:lnTo>
                <a:lnTo>
                  <a:pt x="16002" y="8111"/>
                </a:lnTo>
                <a:lnTo>
                  <a:pt x="16026" y="8014"/>
                </a:lnTo>
                <a:lnTo>
                  <a:pt x="16026" y="8014"/>
                </a:lnTo>
                <a:lnTo>
                  <a:pt x="16002" y="7819"/>
                </a:lnTo>
                <a:lnTo>
                  <a:pt x="15953" y="7648"/>
                </a:lnTo>
                <a:lnTo>
                  <a:pt x="15856" y="7453"/>
                </a:lnTo>
                <a:lnTo>
                  <a:pt x="15734" y="7307"/>
                </a:lnTo>
                <a:lnTo>
                  <a:pt x="15734" y="7307"/>
                </a:lnTo>
                <a:lnTo>
                  <a:pt x="15442" y="7039"/>
                </a:lnTo>
                <a:lnTo>
                  <a:pt x="15150" y="6796"/>
                </a:lnTo>
                <a:lnTo>
                  <a:pt x="14614" y="6357"/>
                </a:lnTo>
                <a:lnTo>
                  <a:pt x="14127" y="5992"/>
                </a:lnTo>
                <a:lnTo>
                  <a:pt x="13932" y="5822"/>
                </a:lnTo>
                <a:lnTo>
                  <a:pt x="13737" y="5651"/>
                </a:lnTo>
                <a:lnTo>
                  <a:pt x="13615" y="5481"/>
                </a:lnTo>
                <a:lnTo>
                  <a:pt x="13494" y="5310"/>
                </a:lnTo>
                <a:lnTo>
                  <a:pt x="13445" y="5140"/>
                </a:lnTo>
                <a:lnTo>
                  <a:pt x="13445" y="4945"/>
                </a:lnTo>
                <a:lnTo>
                  <a:pt x="13494" y="4750"/>
                </a:lnTo>
                <a:lnTo>
                  <a:pt x="13591" y="4531"/>
                </a:lnTo>
                <a:lnTo>
                  <a:pt x="13761" y="4287"/>
                </a:lnTo>
                <a:lnTo>
                  <a:pt x="14029" y="4019"/>
                </a:lnTo>
                <a:lnTo>
                  <a:pt x="14029" y="4019"/>
                </a:lnTo>
                <a:close/>
              </a:path>
            </a:pathLst>
          </a:custGeom>
          <a:noFill/>
          <a:ln w="12175" cap="rnd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" name="Imagine 1">
            <a:extLst>
              <a:ext uri="{FF2B5EF4-FFF2-40B4-BE49-F238E27FC236}">
                <a16:creationId xmlns:a16="http://schemas.microsoft.com/office/drawing/2014/main" id="{CFE01F78-7261-305A-11AB-0BAEA395D7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18000" y="191400"/>
            <a:ext cx="1385047" cy="103878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14"/>
          <p:cNvSpPr txBox="1">
            <a:spLocks noGrp="1"/>
          </p:cNvSpPr>
          <p:nvPr>
            <p:ph type="ctrTitle"/>
          </p:nvPr>
        </p:nvSpPr>
        <p:spPr>
          <a:xfrm>
            <a:off x="186899" y="3017143"/>
            <a:ext cx="5238029" cy="1619357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ro-RO" sz="2000" dirty="0">
                <a:latin typeface="+mn-lt"/>
              </a:rPr>
              <a:t>► lectura critică a programei școlare;</a:t>
            </a:r>
            <a:br>
              <a:rPr lang="ro-RO" sz="2000" dirty="0">
                <a:latin typeface="+mn-lt"/>
              </a:rPr>
            </a:br>
            <a:r>
              <a:rPr lang="ro-RO" sz="2000" dirty="0">
                <a:latin typeface="+mn-lt"/>
              </a:rPr>
              <a:t>► întocmirea planificării calendaristice;</a:t>
            </a:r>
            <a:br>
              <a:rPr lang="ro-RO" sz="2000" dirty="0">
                <a:latin typeface="+mn-lt"/>
              </a:rPr>
            </a:br>
            <a:r>
              <a:rPr lang="ro-RO" sz="2000" dirty="0">
                <a:latin typeface="+mn-lt"/>
              </a:rPr>
              <a:t>► proiectarea unităților de învățare. </a:t>
            </a:r>
            <a:br>
              <a:rPr lang="en-US" sz="1600" dirty="0"/>
            </a:br>
            <a:endParaRPr sz="1600" dirty="0">
              <a:latin typeface="+mn-lt"/>
            </a:endParaRPr>
          </a:p>
        </p:txBody>
      </p:sp>
      <p:sp>
        <p:nvSpPr>
          <p:cNvPr id="223" name="Google Shape;223;p14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12</a:t>
            </a:fld>
            <a:endParaRPr/>
          </a:p>
        </p:txBody>
      </p:sp>
      <p:sp>
        <p:nvSpPr>
          <p:cNvPr id="224" name="Google Shape;224;p14"/>
          <p:cNvSpPr txBox="1"/>
          <p:nvPr/>
        </p:nvSpPr>
        <p:spPr>
          <a:xfrm>
            <a:off x="186900" y="245889"/>
            <a:ext cx="6644206" cy="23258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ro-RO" sz="2000" b="1" dirty="0"/>
              <a:t>Proiectarea didactică </a:t>
            </a:r>
            <a:r>
              <a:rPr lang="ro-RO" sz="2000" dirty="0"/>
              <a:t>are la bază programa școlară și presupune trei </a:t>
            </a:r>
            <a:r>
              <a:rPr lang="ro-RO" sz="2000" b="1" dirty="0"/>
              <a:t>etape succesive</a:t>
            </a:r>
            <a:r>
              <a:rPr lang="ro-RO" sz="2000" dirty="0"/>
              <a:t>: </a:t>
            </a:r>
          </a:p>
          <a:p>
            <a:endParaRPr lang="en-US" sz="2000" dirty="0"/>
          </a:p>
        </p:txBody>
      </p:sp>
      <p:pic>
        <p:nvPicPr>
          <p:cNvPr id="2" name="Imagine 1">
            <a:extLst>
              <a:ext uri="{FF2B5EF4-FFF2-40B4-BE49-F238E27FC236}">
                <a16:creationId xmlns:a16="http://schemas.microsoft.com/office/drawing/2014/main" id="{DBD1E61F-3368-F02B-75DC-1B954004ED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18000" y="191400"/>
            <a:ext cx="1385047" cy="103878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1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o-RO" dirty="0"/>
              <a:t>Model de planificare calendaristică</a:t>
            </a:r>
            <a:endParaRPr dirty="0"/>
          </a:p>
        </p:txBody>
      </p:sp>
      <p:sp>
        <p:nvSpPr>
          <p:cNvPr id="270" name="Google Shape;270;p18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13</a:t>
            </a:fld>
            <a:endParaRPr/>
          </a:p>
        </p:txBody>
      </p:sp>
      <p:grpSp>
        <p:nvGrpSpPr>
          <p:cNvPr id="271" name="Google Shape;271;p18"/>
          <p:cNvGrpSpPr/>
          <p:nvPr/>
        </p:nvGrpSpPr>
        <p:grpSpPr>
          <a:xfrm>
            <a:off x="312466" y="587260"/>
            <a:ext cx="309022" cy="376837"/>
            <a:chOff x="596350" y="929175"/>
            <a:chExt cx="407950" cy="497475"/>
          </a:xfrm>
        </p:grpSpPr>
        <p:sp>
          <p:nvSpPr>
            <p:cNvPr id="272" name="Google Shape;272;p18"/>
            <p:cNvSpPr/>
            <p:nvPr/>
          </p:nvSpPr>
          <p:spPr>
            <a:xfrm>
              <a:off x="596350" y="953550"/>
              <a:ext cx="387250" cy="473100"/>
            </a:xfrm>
            <a:custGeom>
              <a:avLst/>
              <a:gdLst/>
              <a:ahLst/>
              <a:cxnLst/>
              <a:rect l="l" t="t" r="r" b="b"/>
              <a:pathLst>
                <a:path w="15490" h="18924" fill="none" extrusionOk="0">
                  <a:moveTo>
                    <a:pt x="15490" y="17828"/>
                  </a:moveTo>
                  <a:lnTo>
                    <a:pt x="15490" y="17828"/>
                  </a:lnTo>
                  <a:lnTo>
                    <a:pt x="15466" y="17998"/>
                  </a:lnTo>
                  <a:lnTo>
                    <a:pt x="15417" y="18169"/>
                  </a:lnTo>
                  <a:lnTo>
                    <a:pt x="15319" y="18364"/>
                  </a:lnTo>
                  <a:lnTo>
                    <a:pt x="15198" y="18534"/>
                  </a:lnTo>
                  <a:lnTo>
                    <a:pt x="15052" y="18680"/>
                  </a:lnTo>
                  <a:lnTo>
                    <a:pt x="14881" y="18802"/>
                  </a:lnTo>
                  <a:lnTo>
                    <a:pt x="14735" y="18900"/>
                  </a:lnTo>
                  <a:lnTo>
                    <a:pt x="14564" y="18924"/>
                  </a:lnTo>
                  <a:lnTo>
                    <a:pt x="1023" y="18924"/>
                  </a:lnTo>
                  <a:lnTo>
                    <a:pt x="1023" y="18924"/>
                  </a:lnTo>
                  <a:lnTo>
                    <a:pt x="853" y="18900"/>
                  </a:lnTo>
                  <a:lnTo>
                    <a:pt x="682" y="18802"/>
                  </a:lnTo>
                  <a:lnTo>
                    <a:pt x="512" y="18680"/>
                  </a:lnTo>
                  <a:lnTo>
                    <a:pt x="341" y="18534"/>
                  </a:lnTo>
                  <a:lnTo>
                    <a:pt x="219" y="18364"/>
                  </a:lnTo>
                  <a:lnTo>
                    <a:pt x="98" y="18169"/>
                  </a:lnTo>
                  <a:lnTo>
                    <a:pt x="25" y="17998"/>
                  </a:lnTo>
                  <a:lnTo>
                    <a:pt x="0" y="17828"/>
                  </a:lnTo>
                  <a:lnTo>
                    <a:pt x="0" y="877"/>
                  </a:lnTo>
                  <a:lnTo>
                    <a:pt x="0" y="877"/>
                  </a:lnTo>
                  <a:lnTo>
                    <a:pt x="25" y="706"/>
                  </a:lnTo>
                  <a:lnTo>
                    <a:pt x="98" y="560"/>
                  </a:lnTo>
                  <a:lnTo>
                    <a:pt x="195" y="414"/>
                  </a:lnTo>
                  <a:lnTo>
                    <a:pt x="341" y="268"/>
                  </a:lnTo>
                  <a:lnTo>
                    <a:pt x="487" y="171"/>
                  </a:lnTo>
                  <a:lnTo>
                    <a:pt x="658" y="73"/>
                  </a:lnTo>
                  <a:lnTo>
                    <a:pt x="828" y="24"/>
                  </a:lnTo>
                  <a:lnTo>
                    <a:pt x="974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18"/>
            <p:cNvSpPr/>
            <p:nvPr/>
          </p:nvSpPr>
          <p:spPr>
            <a:xfrm>
              <a:off x="626775" y="929175"/>
              <a:ext cx="377525" cy="462775"/>
            </a:xfrm>
            <a:custGeom>
              <a:avLst/>
              <a:gdLst/>
              <a:ahLst/>
              <a:cxnLst/>
              <a:rect l="l" t="t" r="r" b="b"/>
              <a:pathLst>
                <a:path w="15101" h="18511" fill="none" extrusionOk="0">
                  <a:moveTo>
                    <a:pt x="15101" y="3362"/>
                  </a:moveTo>
                  <a:lnTo>
                    <a:pt x="15101" y="17731"/>
                  </a:lnTo>
                  <a:lnTo>
                    <a:pt x="15101" y="17731"/>
                  </a:lnTo>
                  <a:lnTo>
                    <a:pt x="15077" y="17877"/>
                  </a:lnTo>
                  <a:lnTo>
                    <a:pt x="15028" y="18024"/>
                  </a:lnTo>
                  <a:lnTo>
                    <a:pt x="14979" y="18145"/>
                  </a:lnTo>
                  <a:lnTo>
                    <a:pt x="14882" y="18267"/>
                  </a:lnTo>
                  <a:lnTo>
                    <a:pt x="14760" y="18365"/>
                  </a:lnTo>
                  <a:lnTo>
                    <a:pt x="14614" y="18438"/>
                  </a:lnTo>
                  <a:lnTo>
                    <a:pt x="14468" y="18486"/>
                  </a:lnTo>
                  <a:lnTo>
                    <a:pt x="14322" y="18511"/>
                  </a:lnTo>
                  <a:lnTo>
                    <a:pt x="780" y="18511"/>
                  </a:lnTo>
                  <a:lnTo>
                    <a:pt x="780" y="18511"/>
                  </a:lnTo>
                  <a:lnTo>
                    <a:pt x="634" y="18486"/>
                  </a:lnTo>
                  <a:lnTo>
                    <a:pt x="488" y="18438"/>
                  </a:lnTo>
                  <a:lnTo>
                    <a:pt x="342" y="18365"/>
                  </a:lnTo>
                  <a:lnTo>
                    <a:pt x="220" y="18267"/>
                  </a:lnTo>
                  <a:lnTo>
                    <a:pt x="123" y="18145"/>
                  </a:lnTo>
                  <a:lnTo>
                    <a:pt x="74" y="18024"/>
                  </a:lnTo>
                  <a:lnTo>
                    <a:pt x="25" y="17877"/>
                  </a:lnTo>
                  <a:lnTo>
                    <a:pt x="1" y="17731"/>
                  </a:lnTo>
                  <a:lnTo>
                    <a:pt x="1" y="780"/>
                  </a:lnTo>
                  <a:lnTo>
                    <a:pt x="1" y="780"/>
                  </a:lnTo>
                  <a:lnTo>
                    <a:pt x="25" y="610"/>
                  </a:lnTo>
                  <a:lnTo>
                    <a:pt x="74" y="464"/>
                  </a:lnTo>
                  <a:lnTo>
                    <a:pt x="123" y="342"/>
                  </a:lnTo>
                  <a:lnTo>
                    <a:pt x="220" y="220"/>
                  </a:lnTo>
                  <a:lnTo>
                    <a:pt x="342" y="123"/>
                  </a:lnTo>
                  <a:lnTo>
                    <a:pt x="488" y="50"/>
                  </a:lnTo>
                  <a:lnTo>
                    <a:pt x="634" y="1"/>
                  </a:lnTo>
                  <a:lnTo>
                    <a:pt x="780" y="1"/>
                  </a:lnTo>
                  <a:lnTo>
                    <a:pt x="1174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18"/>
            <p:cNvSpPr/>
            <p:nvPr/>
          </p:nvSpPr>
          <p:spPr>
            <a:xfrm>
              <a:off x="688900" y="1256150"/>
              <a:ext cx="133975" cy="25"/>
            </a:xfrm>
            <a:custGeom>
              <a:avLst/>
              <a:gdLst/>
              <a:ahLst/>
              <a:cxnLst/>
              <a:rect l="l" t="t" r="r" b="b"/>
              <a:pathLst>
                <a:path w="5359" h="1" fill="none" extrusionOk="0">
                  <a:moveTo>
                    <a:pt x="5358" y="0"/>
                  </a:moveTo>
                  <a:lnTo>
                    <a:pt x="0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18"/>
            <p:cNvSpPr/>
            <p:nvPr/>
          </p:nvSpPr>
          <p:spPr>
            <a:xfrm>
              <a:off x="688900" y="1201350"/>
              <a:ext cx="255750" cy="25"/>
            </a:xfrm>
            <a:custGeom>
              <a:avLst/>
              <a:gdLst/>
              <a:ahLst/>
              <a:cxnLst/>
              <a:rect l="l" t="t" r="r" b="b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18"/>
            <p:cNvSpPr/>
            <p:nvPr/>
          </p:nvSpPr>
          <p:spPr>
            <a:xfrm>
              <a:off x="688900" y="1145950"/>
              <a:ext cx="255750" cy="25"/>
            </a:xfrm>
            <a:custGeom>
              <a:avLst/>
              <a:gdLst/>
              <a:ahLst/>
              <a:cxnLst/>
              <a:rect l="l" t="t" r="r" b="b"/>
              <a:pathLst>
                <a:path w="10230" h="1" fill="none" extrusionOk="0">
                  <a:moveTo>
                    <a:pt x="10229" y="0"/>
                  </a:moveTo>
                  <a:lnTo>
                    <a:pt x="0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18"/>
            <p:cNvSpPr/>
            <p:nvPr/>
          </p:nvSpPr>
          <p:spPr>
            <a:xfrm>
              <a:off x="688900" y="1090525"/>
              <a:ext cx="255750" cy="25"/>
            </a:xfrm>
            <a:custGeom>
              <a:avLst/>
              <a:gdLst/>
              <a:ahLst/>
              <a:cxnLst/>
              <a:rect l="l" t="t" r="r" b="b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18"/>
            <p:cNvSpPr/>
            <p:nvPr/>
          </p:nvSpPr>
          <p:spPr>
            <a:xfrm>
              <a:off x="920250" y="929175"/>
              <a:ext cx="84050" cy="84050"/>
            </a:xfrm>
            <a:custGeom>
              <a:avLst/>
              <a:gdLst/>
              <a:ahLst/>
              <a:cxnLst/>
              <a:rect l="l" t="t" r="r" b="b"/>
              <a:pathLst>
                <a:path w="3362" h="3362" fill="none" extrusionOk="0">
                  <a:moveTo>
                    <a:pt x="1" y="2582"/>
                  </a:moveTo>
                  <a:lnTo>
                    <a:pt x="1" y="1"/>
                  </a:lnTo>
                  <a:lnTo>
                    <a:pt x="3362" y="3362"/>
                  </a:lnTo>
                  <a:lnTo>
                    <a:pt x="780" y="3362"/>
                  </a:lnTo>
                  <a:lnTo>
                    <a:pt x="780" y="3362"/>
                  </a:lnTo>
                  <a:lnTo>
                    <a:pt x="610" y="3337"/>
                  </a:lnTo>
                  <a:lnTo>
                    <a:pt x="464" y="3289"/>
                  </a:lnTo>
                  <a:lnTo>
                    <a:pt x="342" y="3216"/>
                  </a:lnTo>
                  <a:lnTo>
                    <a:pt x="220" y="3118"/>
                  </a:lnTo>
                  <a:lnTo>
                    <a:pt x="123" y="3021"/>
                  </a:lnTo>
                  <a:lnTo>
                    <a:pt x="50" y="2875"/>
                  </a:lnTo>
                  <a:lnTo>
                    <a:pt x="1" y="2729"/>
                  </a:lnTo>
                  <a:lnTo>
                    <a:pt x="1" y="2582"/>
                  </a:lnTo>
                  <a:lnTo>
                    <a:pt x="1" y="2582"/>
                  </a:lnTo>
                  <a:close/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" name="Imagine 2">
            <a:extLst>
              <a:ext uri="{FF2B5EF4-FFF2-40B4-BE49-F238E27FC236}">
                <a16:creationId xmlns:a16="http://schemas.microsoft.com/office/drawing/2014/main" id="{445DB9D8-5FD9-4FF9-7FC7-267D7AC836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0332" y="1459966"/>
            <a:ext cx="5650520" cy="3683534"/>
          </a:xfrm>
          <a:prstGeom prst="rect">
            <a:avLst/>
          </a:prstGeom>
        </p:spPr>
      </p:pic>
      <p:pic>
        <p:nvPicPr>
          <p:cNvPr id="4" name="Imagine 3">
            <a:extLst>
              <a:ext uri="{FF2B5EF4-FFF2-40B4-BE49-F238E27FC236}">
                <a16:creationId xmlns:a16="http://schemas.microsoft.com/office/drawing/2014/main" id="{44CF5EF2-A8CB-6B88-FF5C-3F70D403D8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18000" y="191400"/>
            <a:ext cx="1385047" cy="103878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1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o-RO" dirty="0"/>
              <a:t>Model de planificare calendaristică</a:t>
            </a:r>
            <a:endParaRPr dirty="0"/>
          </a:p>
        </p:txBody>
      </p:sp>
      <p:sp>
        <p:nvSpPr>
          <p:cNvPr id="270" name="Google Shape;270;p18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14</a:t>
            </a:fld>
            <a:endParaRPr/>
          </a:p>
        </p:txBody>
      </p:sp>
      <p:grpSp>
        <p:nvGrpSpPr>
          <p:cNvPr id="271" name="Google Shape;271;p18"/>
          <p:cNvGrpSpPr/>
          <p:nvPr/>
        </p:nvGrpSpPr>
        <p:grpSpPr>
          <a:xfrm>
            <a:off x="312466" y="587260"/>
            <a:ext cx="309022" cy="376837"/>
            <a:chOff x="596350" y="929175"/>
            <a:chExt cx="407950" cy="497475"/>
          </a:xfrm>
        </p:grpSpPr>
        <p:sp>
          <p:nvSpPr>
            <p:cNvPr id="272" name="Google Shape;272;p18"/>
            <p:cNvSpPr/>
            <p:nvPr/>
          </p:nvSpPr>
          <p:spPr>
            <a:xfrm>
              <a:off x="596350" y="953550"/>
              <a:ext cx="387250" cy="473100"/>
            </a:xfrm>
            <a:custGeom>
              <a:avLst/>
              <a:gdLst/>
              <a:ahLst/>
              <a:cxnLst/>
              <a:rect l="l" t="t" r="r" b="b"/>
              <a:pathLst>
                <a:path w="15490" h="18924" fill="none" extrusionOk="0">
                  <a:moveTo>
                    <a:pt x="15490" y="17828"/>
                  </a:moveTo>
                  <a:lnTo>
                    <a:pt x="15490" y="17828"/>
                  </a:lnTo>
                  <a:lnTo>
                    <a:pt x="15466" y="17998"/>
                  </a:lnTo>
                  <a:lnTo>
                    <a:pt x="15417" y="18169"/>
                  </a:lnTo>
                  <a:lnTo>
                    <a:pt x="15319" y="18364"/>
                  </a:lnTo>
                  <a:lnTo>
                    <a:pt x="15198" y="18534"/>
                  </a:lnTo>
                  <a:lnTo>
                    <a:pt x="15052" y="18680"/>
                  </a:lnTo>
                  <a:lnTo>
                    <a:pt x="14881" y="18802"/>
                  </a:lnTo>
                  <a:lnTo>
                    <a:pt x="14735" y="18900"/>
                  </a:lnTo>
                  <a:lnTo>
                    <a:pt x="14564" y="18924"/>
                  </a:lnTo>
                  <a:lnTo>
                    <a:pt x="1023" y="18924"/>
                  </a:lnTo>
                  <a:lnTo>
                    <a:pt x="1023" y="18924"/>
                  </a:lnTo>
                  <a:lnTo>
                    <a:pt x="853" y="18900"/>
                  </a:lnTo>
                  <a:lnTo>
                    <a:pt x="682" y="18802"/>
                  </a:lnTo>
                  <a:lnTo>
                    <a:pt x="512" y="18680"/>
                  </a:lnTo>
                  <a:lnTo>
                    <a:pt x="341" y="18534"/>
                  </a:lnTo>
                  <a:lnTo>
                    <a:pt x="219" y="18364"/>
                  </a:lnTo>
                  <a:lnTo>
                    <a:pt x="98" y="18169"/>
                  </a:lnTo>
                  <a:lnTo>
                    <a:pt x="25" y="17998"/>
                  </a:lnTo>
                  <a:lnTo>
                    <a:pt x="0" y="17828"/>
                  </a:lnTo>
                  <a:lnTo>
                    <a:pt x="0" y="877"/>
                  </a:lnTo>
                  <a:lnTo>
                    <a:pt x="0" y="877"/>
                  </a:lnTo>
                  <a:lnTo>
                    <a:pt x="25" y="706"/>
                  </a:lnTo>
                  <a:lnTo>
                    <a:pt x="98" y="560"/>
                  </a:lnTo>
                  <a:lnTo>
                    <a:pt x="195" y="414"/>
                  </a:lnTo>
                  <a:lnTo>
                    <a:pt x="341" y="268"/>
                  </a:lnTo>
                  <a:lnTo>
                    <a:pt x="487" y="171"/>
                  </a:lnTo>
                  <a:lnTo>
                    <a:pt x="658" y="73"/>
                  </a:lnTo>
                  <a:lnTo>
                    <a:pt x="828" y="24"/>
                  </a:lnTo>
                  <a:lnTo>
                    <a:pt x="974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18"/>
            <p:cNvSpPr/>
            <p:nvPr/>
          </p:nvSpPr>
          <p:spPr>
            <a:xfrm>
              <a:off x="626775" y="929175"/>
              <a:ext cx="377525" cy="462775"/>
            </a:xfrm>
            <a:custGeom>
              <a:avLst/>
              <a:gdLst/>
              <a:ahLst/>
              <a:cxnLst/>
              <a:rect l="l" t="t" r="r" b="b"/>
              <a:pathLst>
                <a:path w="15101" h="18511" fill="none" extrusionOk="0">
                  <a:moveTo>
                    <a:pt x="15101" y="3362"/>
                  </a:moveTo>
                  <a:lnTo>
                    <a:pt x="15101" y="17731"/>
                  </a:lnTo>
                  <a:lnTo>
                    <a:pt x="15101" y="17731"/>
                  </a:lnTo>
                  <a:lnTo>
                    <a:pt x="15077" y="17877"/>
                  </a:lnTo>
                  <a:lnTo>
                    <a:pt x="15028" y="18024"/>
                  </a:lnTo>
                  <a:lnTo>
                    <a:pt x="14979" y="18145"/>
                  </a:lnTo>
                  <a:lnTo>
                    <a:pt x="14882" y="18267"/>
                  </a:lnTo>
                  <a:lnTo>
                    <a:pt x="14760" y="18365"/>
                  </a:lnTo>
                  <a:lnTo>
                    <a:pt x="14614" y="18438"/>
                  </a:lnTo>
                  <a:lnTo>
                    <a:pt x="14468" y="18486"/>
                  </a:lnTo>
                  <a:lnTo>
                    <a:pt x="14322" y="18511"/>
                  </a:lnTo>
                  <a:lnTo>
                    <a:pt x="780" y="18511"/>
                  </a:lnTo>
                  <a:lnTo>
                    <a:pt x="780" y="18511"/>
                  </a:lnTo>
                  <a:lnTo>
                    <a:pt x="634" y="18486"/>
                  </a:lnTo>
                  <a:lnTo>
                    <a:pt x="488" y="18438"/>
                  </a:lnTo>
                  <a:lnTo>
                    <a:pt x="342" y="18365"/>
                  </a:lnTo>
                  <a:lnTo>
                    <a:pt x="220" y="18267"/>
                  </a:lnTo>
                  <a:lnTo>
                    <a:pt x="123" y="18145"/>
                  </a:lnTo>
                  <a:lnTo>
                    <a:pt x="74" y="18024"/>
                  </a:lnTo>
                  <a:lnTo>
                    <a:pt x="25" y="17877"/>
                  </a:lnTo>
                  <a:lnTo>
                    <a:pt x="1" y="17731"/>
                  </a:lnTo>
                  <a:lnTo>
                    <a:pt x="1" y="780"/>
                  </a:lnTo>
                  <a:lnTo>
                    <a:pt x="1" y="780"/>
                  </a:lnTo>
                  <a:lnTo>
                    <a:pt x="25" y="610"/>
                  </a:lnTo>
                  <a:lnTo>
                    <a:pt x="74" y="464"/>
                  </a:lnTo>
                  <a:lnTo>
                    <a:pt x="123" y="342"/>
                  </a:lnTo>
                  <a:lnTo>
                    <a:pt x="220" y="220"/>
                  </a:lnTo>
                  <a:lnTo>
                    <a:pt x="342" y="123"/>
                  </a:lnTo>
                  <a:lnTo>
                    <a:pt x="488" y="50"/>
                  </a:lnTo>
                  <a:lnTo>
                    <a:pt x="634" y="1"/>
                  </a:lnTo>
                  <a:lnTo>
                    <a:pt x="780" y="1"/>
                  </a:lnTo>
                  <a:lnTo>
                    <a:pt x="1174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18"/>
            <p:cNvSpPr/>
            <p:nvPr/>
          </p:nvSpPr>
          <p:spPr>
            <a:xfrm>
              <a:off x="688900" y="1256150"/>
              <a:ext cx="133975" cy="25"/>
            </a:xfrm>
            <a:custGeom>
              <a:avLst/>
              <a:gdLst/>
              <a:ahLst/>
              <a:cxnLst/>
              <a:rect l="l" t="t" r="r" b="b"/>
              <a:pathLst>
                <a:path w="5359" h="1" fill="none" extrusionOk="0">
                  <a:moveTo>
                    <a:pt x="5358" y="0"/>
                  </a:moveTo>
                  <a:lnTo>
                    <a:pt x="0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18"/>
            <p:cNvSpPr/>
            <p:nvPr/>
          </p:nvSpPr>
          <p:spPr>
            <a:xfrm>
              <a:off x="688900" y="1201350"/>
              <a:ext cx="255750" cy="25"/>
            </a:xfrm>
            <a:custGeom>
              <a:avLst/>
              <a:gdLst/>
              <a:ahLst/>
              <a:cxnLst/>
              <a:rect l="l" t="t" r="r" b="b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18"/>
            <p:cNvSpPr/>
            <p:nvPr/>
          </p:nvSpPr>
          <p:spPr>
            <a:xfrm>
              <a:off x="688900" y="1145950"/>
              <a:ext cx="255750" cy="25"/>
            </a:xfrm>
            <a:custGeom>
              <a:avLst/>
              <a:gdLst/>
              <a:ahLst/>
              <a:cxnLst/>
              <a:rect l="l" t="t" r="r" b="b"/>
              <a:pathLst>
                <a:path w="10230" h="1" fill="none" extrusionOk="0">
                  <a:moveTo>
                    <a:pt x="10229" y="0"/>
                  </a:moveTo>
                  <a:lnTo>
                    <a:pt x="0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18"/>
            <p:cNvSpPr/>
            <p:nvPr/>
          </p:nvSpPr>
          <p:spPr>
            <a:xfrm>
              <a:off x="688900" y="1090525"/>
              <a:ext cx="255750" cy="25"/>
            </a:xfrm>
            <a:custGeom>
              <a:avLst/>
              <a:gdLst/>
              <a:ahLst/>
              <a:cxnLst/>
              <a:rect l="l" t="t" r="r" b="b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18"/>
            <p:cNvSpPr/>
            <p:nvPr/>
          </p:nvSpPr>
          <p:spPr>
            <a:xfrm>
              <a:off x="920250" y="929175"/>
              <a:ext cx="84050" cy="84050"/>
            </a:xfrm>
            <a:custGeom>
              <a:avLst/>
              <a:gdLst/>
              <a:ahLst/>
              <a:cxnLst/>
              <a:rect l="l" t="t" r="r" b="b"/>
              <a:pathLst>
                <a:path w="3362" h="3362" fill="none" extrusionOk="0">
                  <a:moveTo>
                    <a:pt x="1" y="2582"/>
                  </a:moveTo>
                  <a:lnTo>
                    <a:pt x="1" y="1"/>
                  </a:lnTo>
                  <a:lnTo>
                    <a:pt x="3362" y="3362"/>
                  </a:lnTo>
                  <a:lnTo>
                    <a:pt x="780" y="3362"/>
                  </a:lnTo>
                  <a:lnTo>
                    <a:pt x="780" y="3362"/>
                  </a:lnTo>
                  <a:lnTo>
                    <a:pt x="610" y="3337"/>
                  </a:lnTo>
                  <a:lnTo>
                    <a:pt x="464" y="3289"/>
                  </a:lnTo>
                  <a:lnTo>
                    <a:pt x="342" y="3216"/>
                  </a:lnTo>
                  <a:lnTo>
                    <a:pt x="220" y="3118"/>
                  </a:lnTo>
                  <a:lnTo>
                    <a:pt x="123" y="3021"/>
                  </a:lnTo>
                  <a:lnTo>
                    <a:pt x="50" y="2875"/>
                  </a:lnTo>
                  <a:lnTo>
                    <a:pt x="1" y="2729"/>
                  </a:lnTo>
                  <a:lnTo>
                    <a:pt x="1" y="2582"/>
                  </a:lnTo>
                  <a:lnTo>
                    <a:pt x="1" y="2582"/>
                  </a:lnTo>
                  <a:close/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4" name="Imagine 3">
            <a:extLst>
              <a:ext uri="{FF2B5EF4-FFF2-40B4-BE49-F238E27FC236}">
                <a16:creationId xmlns:a16="http://schemas.microsoft.com/office/drawing/2014/main" id="{E5676422-DFD0-2EB5-A51B-9151DAE398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4705" y="1438593"/>
            <a:ext cx="4141895" cy="3513507"/>
          </a:xfrm>
          <a:prstGeom prst="rect">
            <a:avLst/>
          </a:prstGeom>
        </p:spPr>
      </p:pic>
      <p:pic>
        <p:nvPicPr>
          <p:cNvPr id="5" name="Imagine 4">
            <a:extLst>
              <a:ext uri="{FF2B5EF4-FFF2-40B4-BE49-F238E27FC236}">
                <a16:creationId xmlns:a16="http://schemas.microsoft.com/office/drawing/2014/main" id="{87E79A81-B75F-9BAB-FAC7-F756E6FD9E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18000" y="191400"/>
            <a:ext cx="1385047" cy="103878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1268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1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o-RO" dirty="0"/>
              <a:t>Model de planificare calendaristică</a:t>
            </a:r>
            <a:endParaRPr dirty="0"/>
          </a:p>
        </p:txBody>
      </p:sp>
      <p:sp>
        <p:nvSpPr>
          <p:cNvPr id="270" name="Google Shape;270;p18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15</a:t>
            </a:fld>
            <a:endParaRPr/>
          </a:p>
        </p:txBody>
      </p:sp>
      <p:grpSp>
        <p:nvGrpSpPr>
          <p:cNvPr id="271" name="Google Shape;271;p18"/>
          <p:cNvGrpSpPr/>
          <p:nvPr/>
        </p:nvGrpSpPr>
        <p:grpSpPr>
          <a:xfrm>
            <a:off x="312466" y="587260"/>
            <a:ext cx="309022" cy="376837"/>
            <a:chOff x="596350" y="929175"/>
            <a:chExt cx="407950" cy="497475"/>
          </a:xfrm>
        </p:grpSpPr>
        <p:sp>
          <p:nvSpPr>
            <p:cNvPr id="272" name="Google Shape;272;p18"/>
            <p:cNvSpPr/>
            <p:nvPr/>
          </p:nvSpPr>
          <p:spPr>
            <a:xfrm>
              <a:off x="596350" y="953550"/>
              <a:ext cx="387250" cy="473100"/>
            </a:xfrm>
            <a:custGeom>
              <a:avLst/>
              <a:gdLst/>
              <a:ahLst/>
              <a:cxnLst/>
              <a:rect l="l" t="t" r="r" b="b"/>
              <a:pathLst>
                <a:path w="15490" h="18924" fill="none" extrusionOk="0">
                  <a:moveTo>
                    <a:pt x="15490" y="17828"/>
                  </a:moveTo>
                  <a:lnTo>
                    <a:pt x="15490" y="17828"/>
                  </a:lnTo>
                  <a:lnTo>
                    <a:pt x="15466" y="17998"/>
                  </a:lnTo>
                  <a:lnTo>
                    <a:pt x="15417" y="18169"/>
                  </a:lnTo>
                  <a:lnTo>
                    <a:pt x="15319" y="18364"/>
                  </a:lnTo>
                  <a:lnTo>
                    <a:pt x="15198" y="18534"/>
                  </a:lnTo>
                  <a:lnTo>
                    <a:pt x="15052" y="18680"/>
                  </a:lnTo>
                  <a:lnTo>
                    <a:pt x="14881" y="18802"/>
                  </a:lnTo>
                  <a:lnTo>
                    <a:pt x="14735" y="18900"/>
                  </a:lnTo>
                  <a:lnTo>
                    <a:pt x="14564" y="18924"/>
                  </a:lnTo>
                  <a:lnTo>
                    <a:pt x="1023" y="18924"/>
                  </a:lnTo>
                  <a:lnTo>
                    <a:pt x="1023" y="18924"/>
                  </a:lnTo>
                  <a:lnTo>
                    <a:pt x="853" y="18900"/>
                  </a:lnTo>
                  <a:lnTo>
                    <a:pt x="682" y="18802"/>
                  </a:lnTo>
                  <a:lnTo>
                    <a:pt x="512" y="18680"/>
                  </a:lnTo>
                  <a:lnTo>
                    <a:pt x="341" y="18534"/>
                  </a:lnTo>
                  <a:lnTo>
                    <a:pt x="219" y="18364"/>
                  </a:lnTo>
                  <a:lnTo>
                    <a:pt x="98" y="18169"/>
                  </a:lnTo>
                  <a:lnTo>
                    <a:pt x="25" y="17998"/>
                  </a:lnTo>
                  <a:lnTo>
                    <a:pt x="0" y="17828"/>
                  </a:lnTo>
                  <a:lnTo>
                    <a:pt x="0" y="877"/>
                  </a:lnTo>
                  <a:lnTo>
                    <a:pt x="0" y="877"/>
                  </a:lnTo>
                  <a:lnTo>
                    <a:pt x="25" y="706"/>
                  </a:lnTo>
                  <a:lnTo>
                    <a:pt x="98" y="560"/>
                  </a:lnTo>
                  <a:lnTo>
                    <a:pt x="195" y="414"/>
                  </a:lnTo>
                  <a:lnTo>
                    <a:pt x="341" y="268"/>
                  </a:lnTo>
                  <a:lnTo>
                    <a:pt x="487" y="171"/>
                  </a:lnTo>
                  <a:lnTo>
                    <a:pt x="658" y="73"/>
                  </a:lnTo>
                  <a:lnTo>
                    <a:pt x="828" y="24"/>
                  </a:lnTo>
                  <a:lnTo>
                    <a:pt x="974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18"/>
            <p:cNvSpPr/>
            <p:nvPr/>
          </p:nvSpPr>
          <p:spPr>
            <a:xfrm>
              <a:off x="626775" y="929175"/>
              <a:ext cx="377525" cy="462775"/>
            </a:xfrm>
            <a:custGeom>
              <a:avLst/>
              <a:gdLst/>
              <a:ahLst/>
              <a:cxnLst/>
              <a:rect l="l" t="t" r="r" b="b"/>
              <a:pathLst>
                <a:path w="15101" h="18511" fill="none" extrusionOk="0">
                  <a:moveTo>
                    <a:pt x="15101" y="3362"/>
                  </a:moveTo>
                  <a:lnTo>
                    <a:pt x="15101" y="17731"/>
                  </a:lnTo>
                  <a:lnTo>
                    <a:pt x="15101" y="17731"/>
                  </a:lnTo>
                  <a:lnTo>
                    <a:pt x="15077" y="17877"/>
                  </a:lnTo>
                  <a:lnTo>
                    <a:pt x="15028" y="18024"/>
                  </a:lnTo>
                  <a:lnTo>
                    <a:pt x="14979" y="18145"/>
                  </a:lnTo>
                  <a:lnTo>
                    <a:pt x="14882" y="18267"/>
                  </a:lnTo>
                  <a:lnTo>
                    <a:pt x="14760" y="18365"/>
                  </a:lnTo>
                  <a:lnTo>
                    <a:pt x="14614" y="18438"/>
                  </a:lnTo>
                  <a:lnTo>
                    <a:pt x="14468" y="18486"/>
                  </a:lnTo>
                  <a:lnTo>
                    <a:pt x="14322" y="18511"/>
                  </a:lnTo>
                  <a:lnTo>
                    <a:pt x="780" y="18511"/>
                  </a:lnTo>
                  <a:lnTo>
                    <a:pt x="780" y="18511"/>
                  </a:lnTo>
                  <a:lnTo>
                    <a:pt x="634" y="18486"/>
                  </a:lnTo>
                  <a:lnTo>
                    <a:pt x="488" y="18438"/>
                  </a:lnTo>
                  <a:lnTo>
                    <a:pt x="342" y="18365"/>
                  </a:lnTo>
                  <a:lnTo>
                    <a:pt x="220" y="18267"/>
                  </a:lnTo>
                  <a:lnTo>
                    <a:pt x="123" y="18145"/>
                  </a:lnTo>
                  <a:lnTo>
                    <a:pt x="74" y="18024"/>
                  </a:lnTo>
                  <a:lnTo>
                    <a:pt x="25" y="17877"/>
                  </a:lnTo>
                  <a:lnTo>
                    <a:pt x="1" y="17731"/>
                  </a:lnTo>
                  <a:lnTo>
                    <a:pt x="1" y="780"/>
                  </a:lnTo>
                  <a:lnTo>
                    <a:pt x="1" y="780"/>
                  </a:lnTo>
                  <a:lnTo>
                    <a:pt x="25" y="610"/>
                  </a:lnTo>
                  <a:lnTo>
                    <a:pt x="74" y="464"/>
                  </a:lnTo>
                  <a:lnTo>
                    <a:pt x="123" y="342"/>
                  </a:lnTo>
                  <a:lnTo>
                    <a:pt x="220" y="220"/>
                  </a:lnTo>
                  <a:lnTo>
                    <a:pt x="342" y="123"/>
                  </a:lnTo>
                  <a:lnTo>
                    <a:pt x="488" y="50"/>
                  </a:lnTo>
                  <a:lnTo>
                    <a:pt x="634" y="1"/>
                  </a:lnTo>
                  <a:lnTo>
                    <a:pt x="780" y="1"/>
                  </a:lnTo>
                  <a:lnTo>
                    <a:pt x="1174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18"/>
            <p:cNvSpPr/>
            <p:nvPr/>
          </p:nvSpPr>
          <p:spPr>
            <a:xfrm>
              <a:off x="688900" y="1256150"/>
              <a:ext cx="133975" cy="25"/>
            </a:xfrm>
            <a:custGeom>
              <a:avLst/>
              <a:gdLst/>
              <a:ahLst/>
              <a:cxnLst/>
              <a:rect l="l" t="t" r="r" b="b"/>
              <a:pathLst>
                <a:path w="5359" h="1" fill="none" extrusionOk="0">
                  <a:moveTo>
                    <a:pt x="5358" y="0"/>
                  </a:moveTo>
                  <a:lnTo>
                    <a:pt x="0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18"/>
            <p:cNvSpPr/>
            <p:nvPr/>
          </p:nvSpPr>
          <p:spPr>
            <a:xfrm>
              <a:off x="688900" y="1201350"/>
              <a:ext cx="255750" cy="25"/>
            </a:xfrm>
            <a:custGeom>
              <a:avLst/>
              <a:gdLst/>
              <a:ahLst/>
              <a:cxnLst/>
              <a:rect l="l" t="t" r="r" b="b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18"/>
            <p:cNvSpPr/>
            <p:nvPr/>
          </p:nvSpPr>
          <p:spPr>
            <a:xfrm>
              <a:off x="688900" y="1145950"/>
              <a:ext cx="255750" cy="25"/>
            </a:xfrm>
            <a:custGeom>
              <a:avLst/>
              <a:gdLst/>
              <a:ahLst/>
              <a:cxnLst/>
              <a:rect l="l" t="t" r="r" b="b"/>
              <a:pathLst>
                <a:path w="10230" h="1" fill="none" extrusionOk="0">
                  <a:moveTo>
                    <a:pt x="10229" y="0"/>
                  </a:moveTo>
                  <a:lnTo>
                    <a:pt x="0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18"/>
            <p:cNvSpPr/>
            <p:nvPr/>
          </p:nvSpPr>
          <p:spPr>
            <a:xfrm>
              <a:off x="688900" y="1090525"/>
              <a:ext cx="255750" cy="25"/>
            </a:xfrm>
            <a:custGeom>
              <a:avLst/>
              <a:gdLst/>
              <a:ahLst/>
              <a:cxnLst/>
              <a:rect l="l" t="t" r="r" b="b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18"/>
            <p:cNvSpPr/>
            <p:nvPr/>
          </p:nvSpPr>
          <p:spPr>
            <a:xfrm>
              <a:off x="920250" y="929175"/>
              <a:ext cx="84050" cy="84050"/>
            </a:xfrm>
            <a:custGeom>
              <a:avLst/>
              <a:gdLst/>
              <a:ahLst/>
              <a:cxnLst/>
              <a:rect l="l" t="t" r="r" b="b"/>
              <a:pathLst>
                <a:path w="3362" h="3362" fill="none" extrusionOk="0">
                  <a:moveTo>
                    <a:pt x="1" y="2582"/>
                  </a:moveTo>
                  <a:lnTo>
                    <a:pt x="1" y="1"/>
                  </a:lnTo>
                  <a:lnTo>
                    <a:pt x="3362" y="3362"/>
                  </a:lnTo>
                  <a:lnTo>
                    <a:pt x="780" y="3362"/>
                  </a:lnTo>
                  <a:lnTo>
                    <a:pt x="780" y="3362"/>
                  </a:lnTo>
                  <a:lnTo>
                    <a:pt x="610" y="3337"/>
                  </a:lnTo>
                  <a:lnTo>
                    <a:pt x="464" y="3289"/>
                  </a:lnTo>
                  <a:lnTo>
                    <a:pt x="342" y="3216"/>
                  </a:lnTo>
                  <a:lnTo>
                    <a:pt x="220" y="3118"/>
                  </a:lnTo>
                  <a:lnTo>
                    <a:pt x="123" y="3021"/>
                  </a:lnTo>
                  <a:lnTo>
                    <a:pt x="50" y="2875"/>
                  </a:lnTo>
                  <a:lnTo>
                    <a:pt x="1" y="2729"/>
                  </a:lnTo>
                  <a:lnTo>
                    <a:pt x="1" y="2582"/>
                  </a:lnTo>
                  <a:lnTo>
                    <a:pt x="1" y="2582"/>
                  </a:lnTo>
                  <a:close/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" name="Imagine 2">
            <a:extLst>
              <a:ext uri="{FF2B5EF4-FFF2-40B4-BE49-F238E27FC236}">
                <a16:creationId xmlns:a16="http://schemas.microsoft.com/office/drawing/2014/main" id="{96B09888-8BC3-EDD1-AEA6-A0D9110553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5136" y="1609197"/>
            <a:ext cx="5473564" cy="3534303"/>
          </a:xfrm>
          <a:prstGeom prst="rect">
            <a:avLst/>
          </a:prstGeom>
        </p:spPr>
      </p:pic>
      <p:pic>
        <p:nvPicPr>
          <p:cNvPr id="5" name="Imagine 4">
            <a:extLst>
              <a:ext uri="{FF2B5EF4-FFF2-40B4-BE49-F238E27FC236}">
                <a16:creationId xmlns:a16="http://schemas.microsoft.com/office/drawing/2014/main" id="{DE68EDBD-1BDB-FB2A-22DD-CFD549FA40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18000" y="191400"/>
            <a:ext cx="1385047" cy="103878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19947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1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o-RO" dirty="0"/>
              <a:t>Model de proiectare a unei unități de învățare</a:t>
            </a:r>
            <a:endParaRPr dirty="0"/>
          </a:p>
        </p:txBody>
      </p:sp>
      <p:sp>
        <p:nvSpPr>
          <p:cNvPr id="270" name="Google Shape;270;p18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16</a:t>
            </a:fld>
            <a:endParaRPr/>
          </a:p>
        </p:txBody>
      </p:sp>
      <p:grpSp>
        <p:nvGrpSpPr>
          <p:cNvPr id="271" name="Google Shape;271;p18"/>
          <p:cNvGrpSpPr/>
          <p:nvPr/>
        </p:nvGrpSpPr>
        <p:grpSpPr>
          <a:xfrm>
            <a:off x="312466" y="587260"/>
            <a:ext cx="309022" cy="376837"/>
            <a:chOff x="596350" y="929175"/>
            <a:chExt cx="407950" cy="497475"/>
          </a:xfrm>
        </p:grpSpPr>
        <p:sp>
          <p:nvSpPr>
            <p:cNvPr id="272" name="Google Shape;272;p18"/>
            <p:cNvSpPr/>
            <p:nvPr/>
          </p:nvSpPr>
          <p:spPr>
            <a:xfrm>
              <a:off x="596350" y="953550"/>
              <a:ext cx="387250" cy="473100"/>
            </a:xfrm>
            <a:custGeom>
              <a:avLst/>
              <a:gdLst/>
              <a:ahLst/>
              <a:cxnLst/>
              <a:rect l="l" t="t" r="r" b="b"/>
              <a:pathLst>
                <a:path w="15490" h="18924" fill="none" extrusionOk="0">
                  <a:moveTo>
                    <a:pt x="15490" y="17828"/>
                  </a:moveTo>
                  <a:lnTo>
                    <a:pt x="15490" y="17828"/>
                  </a:lnTo>
                  <a:lnTo>
                    <a:pt x="15466" y="17998"/>
                  </a:lnTo>
                  <a:lnTo>
                    <a:pt x="15417" y="18169"/>
                  </a:lnTo>
                  <a:lnTo>
                    <a:pt x="15319" y="18364"/>
                  </a:lnTo>
                  <a:lnTo>
                    <a:pt x="15198" y="18534"/>
                  </a:lnTo>
                  <a:lnTo>
                    <a:pt x="15052" y="18680"/>
                  </a:lnTo>
                  <a:lnTo>
                    <a:pt x="14881" y="18802"/>
                  </a:lnTo>
                  <a:lnTo>
                    <a:pt x="14735" y="18900"/>
                  </a:lnTo>
                  <a:lnTo>
                    <a:pt x="14564" y="18924"/>
                  </a:lnTo>
                  <a:lnTo>
                    <a:pt x="1023" y="18924"/>
                  </a:lnTo>
                  <a:lnTo>
                    <a:pt x="1023" y="18924"/>
                  </a:lnTo>
                  <a:lnTo>
                    <a:pt x="853" y="18900"/>
                  </a:lnTo>
                  <a:lnTo>
                    <a:pt x="682" y="18802"/>
                  </a:lnTo>
                  <a:lnTo>
                    <a:pt x="512" y="18680"/>
                  </a:lnTo>
                  <a:lnTo>
                    <a:pt x="341" y="18534"/>
                  </a:lnTo>
                  <a:lnTo>
                    <a:pt x="219" y="18364"/>
                  </a:lnTo>
                  <a:lnTo>
                    <a:pt x="98" y="18169"/>
                  </a:lnTo>
                  <a:lnTo>
                    <a:pt x="25" y="17998"/>
                  </a:lnTo>
                  <a:lnTo>
                    <a:pt x="0" y="17828"/>
                  </a:lnTo>
                  <a:lnTo>
                    <a:pt x="0" y="877"/>
                  </a:lnTo>
                  <a:lnTo>
                    <a:pt x="0" y="877"/>
                  </a:lnTo>
                  <a:lnTo>
                    <a:pt x="25" y="706"/>
                  </a:lnTo>
                  <a:lnTo>
                    <a:pt x="98" y="560"/>
                  </a:lnTo>
                  <a:lnTo>
                    <a:pt x="195" y="414"/>
                  </a:lnTo>
                  <a:lnTo>
                    <a:pt x="341" y="268"/>
                  </a:lnTo>
                  <a:lnTo>
                    <a:pt x="487" y="171"/>
                  </a:lnTo>
                  <a:lnTo>
                    <a:pt x="658" y="73"/>
                  </a:lnTo>
                  <a:lnTo>
                    <a:pt x="828" y="24"/>
                  </a:lnTo>
                  <a:lnTo>
                    <a:pt x="974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18"/>
            <p:cNvSpPr/>
            <p:nvPr/>
          </p:nvSpPr>
          <p:spPr>
            <a:xfrm>
              <a:off x="626775" y="929175"/>
              <a:ext cx="377525" cy="462775"/>
            </a:xfrm>
            <a:custGeom>
              <a:avLst/>
              <a:gdLst/>
              <a:ahLst/>
              <a:cxnLst/>
              <a:rect l="l" t="t" r="r" b="b"/>
              <a:pathLst>
                <a:path w="15101" h="18511" fill="none" extrusionOk="0">
                  <a:moveTo>
                    <a:pt x="15101" y="3362"/>
                  </a:moveTo>
                  <a:lnTo>
                    <a:pt x="15101" y="17731"/>
                  </a:lnTo>
                  <a:lnTo>
                    <a:pt x="15101" y="17731"/>
                  </a:lnTo>
                  <a:lnTo>
                    <a:pt x="15077" y="17877"/>
                  </a:lnTo>
                  <a:lnTo>
                    <a:pt x="15028" y="18024"/>
                  </a:lnTo>
                  <a:lnTo>
                    <a:pt x="14979" y="18145"/>
                  </a:lnTo>
                  <a:lnTo>
                    <a:pt x="14882" y="18267"/>
                  </a:lnTo>
                  <a:lnTo>
                    <a:pt x="14760" y="18365"/>
                  </a:lnTo>
                  <a:lnTo>
                    <a:pt x="14614" y="18438"/>
                  </a:lnTo>
                  <a:lnTo>
                    <a:pt x="14468" y="18486"/>
                  </a:lnTo>
                  <a:lnTo>
                    <a:pt x="14322" y="18511"/>
                  </a:lnTo>
                  <a:lnTo>
                    <a:pt x="780" y="18511"/>
                  </a:lnTo>
                  <a:lnTo>
                    <a:pt x="780" y="18511"/>
                  </a:lnTo>
                  <a:lnTo>
                    <a:pt x="634" y="18486"/>
                  </a:lnTo>
                  <a:lnTo>
                    <a:pt x="488" y="18438"/>
                  </a:lnTo>
                  <a:lnTo>
                    <a:pt x="342" y="18365"/>
                  </a:lnTo>
                  <a:lnTo>
                    <a:pt x="220" y="18267"/>
                  </a:lnTo>
                  <a:lnTo>
                    <a:pt x="123" y="18145"/>
                  </a:lnTo>
                  <a:lnTo>
                    <a:pt x="74" y="18024"/>
                  </a:lnTo>
                  <a:lnTo>
                    <a:pt x="25" y="17877"/>
                  </a:lnTo>
                  <a:lnTo>
                    <a:pt x="1" y="17731"/>
                  </a:lnTo>
                  <a:lnTo>
                    <a:pt x="1" y="780"/>
                  </a:lnTo>
                  <a:lnTo>
                    <a:pt x="1" y="780"/>
                  </a:lnTo>
                  <a:lnTo>
                    <a:pt x="25" y="610"/>
                  </a:lnTo>
                  <a:lnTo>
                    <a:pt x="74" y="464"/>
                  </a:lnTo>
                  <a:lnTo>
                    <a:pt x="123" y="342"/>
                  </a:lnTo>
                  <a:lnTo>
                    <a:pt x="220" y="220"/>
                  </a:lnTo>
                  <a:lnTo>
                    <a:pt x="342" y="123"/>
                  </a:lnTo>
                  <a:lnTo>
                    <a:pt x="488" y="50"/>
                  </a:lnTo>
                  <a:lnTo>
                    <a:pt x="634" y="1"/>
                  </a:lnTo>
                  <a:lnTo>
                    <a:pt x="780" y="1"/>
                  </a:lnTo>
                  <a:lnTo>
                    <a:pt x="1174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18"/>
            <p:cNvSpPr/>
            <p:nvPr/>
          </p:nvSpPr>
          <p:spPr>
            <a:xfrm>
              <a:off x="688900" y="1256150"/>
              <a:ext cx="133975" cy="25"/>
            </a:xfrm>
            <a:custGeom>
              <a:avLst/>
              <a:gdLst/>
              <a:ahLst/>
              <a:cxnLst/>
              <a:rect l="l" t="t" r="r" b="b"/>
              <a:pathLst>
                <a:path w="5359" h="1" fill="none" extrusionOk="0">
                  <a:moveTo>
                    <a:pt x="5358" y="0"/>
                  </a:moveTo>
                  <a:lnTo>
                    <a:pt x="0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18"/>
            <p:cNvSpPr/>
            <p:nvPr/>
          </p:nvSpPr>
          <p:spPr>
            <a:xfrm>
              <a:off x="688900" y="1201350"/>
              <a:ext cx="255750" cy="25"/>
            </a:xfrm>
            <a:custGeom>
              <a:avLst/>
              <a:gdLst/>
              <a:ahLst/>
              <a:cxnLst/>
              <a:rect l="l" t="t" r="r" b="b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18"/>
            <p:cNvSpPr/>
            <p:nvPr/>
          </p:nvSpPr>
          <p:spPr>
            <a:xfrm>
              <a:off x="688900" y="1145950"/>
              <a:ext cx="255750" cy="25"/>
            </a:xfrm>
            <a:custGeom>
              <a:avLst/>
              <a:gdLst/>
              <a:ahLst/>
              <a:cxnLst/>
              <a:rect l="l" t="t" r="r" b="b"/>
              <a:pathLst>
                <a:path w="10230" h="1" fill="none" extrusionOk="0">
                  <a:moveTo>
                    <a:pt x="10229" y="0"/>
                  </a:moveTo>
                  <a:lnTo>
                    <a:pt x="0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18"/>
            <p:cNvSpPr/>
            <p:nvPr/>
          </p:nvSpPr>
          <p:spPr>
            <a:xfrm>
              <a:off x="688900" y="1090525"/>
              <a:ext cx="255750" cy="25"/>
            </a:xfrm>
            <a:custGeom>
              <a:avLst/>
              <a:gdLst/>
              <a:ahLst/>
              <a:cxnLst/>
              <a:rect l="l" t="t" r="r" b="b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18"/>
            <p:cNvSpPr/>
            <p:nvPr/>
          </p:nvSpPr>
          <p:spPr>
            <a:xfrm>
              <a:off x="920250" y="929175"/>
              <a:ext cx="84050" cy="84050"/>
            </a:xfrm>
            <a:custGeom>
              <a:avLst/>
              <a:gdLst/>
              <a:ahLst/>
              <a:cxnLst/>
              <a:rect l="l" t="t" r="r" b="b"/>
              <a:pathLst>
                <a:path w="3362" h="3362" fill="none" extrusionOk="0">
                  <a:moveTo>
                    <a:pt x="1" y="2582"/>
                  </a:moveTo>
                  <a:lnTo>
                    <a:pt x="1" y="1"/>
                  </a:lnTo>
                  <a:lnTo>
                    <a:pt x="3362" y="3362"/>
                  </a:lnTo>
                  <a:lnTo>
                    <a:pt x="780" y="3362"/>
                  </a:lnTo>
                  <a:lnTo>
                    <a:pt x="780" y="3362"/>
                  </a:lnTo>
                  <a:lnTo>
                    <a:pt x="610" y="3337"/>
                  </a:lnTo>
                  <a:lnTo>
                    <a:pt x="464" y="3289"/>
                  </a:lnTo>
                  <a:lnTo>
                    <a:pt x="342" y="3216"/>
                  </a:lnTo>
                  <a:lnTo>
                    <a:pt x="220" y="3118"/>
                  </a:lnTo>
                  <a:lnTo>
                    <a:pt x="123" y="3021"/>
                  </a:lnTo>
                  <a:lnTo>
                    <a:pt x="50" y="2875"/>
                  </a:lnTo>
                  <a:lnTo>
                    <a:pt x="1" y="2729"/>
                  </a:lnTo>
                  <a:lnTo>
                    <a:pt x="1" y="2582"/>
                  </a:lnTo>
                  <a:lnTo>
                    <a:pt x="1" y="2582"/>
                  </a:lnTo>
                  <a:close/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4" name="Imagine 3">
            <a:extLst>
              <a:ext uri="{FF2B5EF4-FFF2-40B4-BE49-F238E27FC236}">
                <a16:creationId xmlns:a16="http://schemas.microsoft.com/office/drawing/2014/main" id="{C3B54590-DE55-845B-EBBF-D2F02FE927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715" y="1405262"/>
            <a:ext cx="5805755" cy="3738238"/>
          </a:xfrm>
          <a:prstGeom prst="rect">
            <a:avLst/>
          </a:prstGeom>
        </p:spPr>
      </p:pic>
      <p:pic>
        <p:nvPicPr>
          <p:cNvPr id="5" name="Imagine 4">
            <a:extLst>
              <a:ext uri="{FF2B5EF4-FFF2-40B4-BE49-F238E27FC236}">
                <a16:creationId xmlns:a16="http://schemas.microsoft.com/office/drawing/2014/main" id="{A282FAA2-3BBB-83AD-C944-8B4C556753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18000" y="191400"/>
            <a:ext cx="1385047" cy="103878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066630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1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o-RO" dirty="0"/>
              <a:t>Model de proiectare a unei unități de învățare</a:t>
            </a:r>
            <a:endParaRPr dirty="0"/>
          </a:p>
        </p:txBody>
      </p:sp>
      <p:sp>
        <p:nvSpPr>
          <p:cNvPr id="270" name="Google Shape;270;p18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17</a:t>
            </a:fld>
            <a:endParaRPr/>
          </a:p>
        </p:txBody>
      </p:sp>
      <p:grpSp>
        <p:nvGrpSpPr>
          <p:cNvPr id="271" name="Google Shape;271;p18"/>
          <p:cNvGrpSpPr/>
          <p:nvPr/>
        </p:nvGrpSpPr>
        <p:grpSpPr>
          <a:xfrm>
            <a:off x="312466" y="587260"/>
            <a:ext cx="309022" cy="376837"/>
            <a:chOff x="596350" y="929175"/>
            <a:chExt cx="407950" cy="497475"/>
          </a:xfrm>
        </p:grpSpPr>
        <p:sp>
          <p:nvSpPr>
            <p:cNvPr id="272" name="Google Shape;272;p18"/>
            <p:cNvSpPr/>
            <p:nvPr/>
          </p:nvSpPr>
          <p:spPr>
            <a:xfrm>
              <a:off x="596350" y="953550"/>
              <a:ext cx="387250" cy="473100"/>
            </a:xfrm>
            <a:custGeom>
              <a:avLst/>
              <a:gdLst/>
              <a:ahLst/>
              <a:cxnLst/>
              <a:rect l="l" t="t" r="r" b="b"/>
              <a:pathLst>
                <a:path w="15490" h="18924" fill="none" extrusionOk="0">
                  <a:moveTo>
                    <a:pt x="15490" y="17828"/>
                  </a:moveTo>
                  <a:lnTo>
                    <a:pt x="15490" y="17828"/>
                  </a:lnTo>
                  <a:lnTo>
                    <a:pt x="15466" y="17998"/>
                  </a:lnTo>
                  <a:lnTo>
                    <a:pt x="15417" y="18169"/>
                  </a:lnTo>
                  <a:lnTo>
                    <a:pt x="15319" y="18364"/>
                  </a:lnTo>
                  <a:lnTo>
                    <a:pt x="15198" y="18534"/>
                  </a:lnTo>
                  <a:lnTo>
                    <a:pt x="15052" y="18680"/>
                  </a:lnTo>
                  <a:lnTo>
                    <a:pt x="14881" y="18802"/>
                  </a:lnTo>
                  <a:lnTo>
                    <a:pt x="14735" y="18900"/>
                  </a:lnTo>
                  <a:lnTo>
                    <a:pt x="14564" y="18924"/>
                  </a:lnTo>
                  <a:lnTo>
                    <a:pt x="1023" y="18924"/>
                  </a:lnTo>
                  <a:lnTo>
                    <a:pt x="1023" y="18924"/>
                  </a:lnTo>
                  <a:lnTo>
                    <a:pt x="853" y="18900"/>
                  </a:lnTo>
                  <a:lnTo>
                    <a:pt x="682" y="18802"/>
                  </a:lnTo>
                  <a:lnTo>
                    <a:pt x="512" y="18680"/>
                  </a:lnTo>
                  <a:lnTo>
                    <a:pt x="341" y="18534"/>
                  </a:lnTo>
                  <a:lnTo>
                    <a:pt x="219" y="18364"/>
                  </a:lnTo>
                  <a:lnTo>
                    <a:pt x="98" y="18169"/>
                  </a:lnTo>
                  <a:lnTo>
                    <a:pt x="25" y="17998"/>
                  </a:lnTo>
                  <a:lnTo>
                    <a:pt x="0" y="17828"/>
                  </a:lnTo>
                  <a:lnTo>
                    <a:pt x="0" y="877"/>
                  </a:lnTo>
                  <a:lnTo>
                    <a:pt x="0" y="877"/>
                  </a:lnTo>
                  <a:lnTo>
                    <a:pt x="25" y="706"/>
                  </a:lnTo>
                  <a:lnTo>
                    <a:pt x="98" y="560"/>
                  </a:lnTo>
                  <a:lnTo>
                    <a:pt x="195" y="414"/>
                  </a:lnTo>
                  <a:lnTo>
                    <a:pt x="341" y="268"/>
                  </a:lnTo>
                  <a:lnTo>
                    <a:pt x="487" y="171"/>
                  </a:lnTo>
                  <a:lnTo>
                    <a:pt x="658" y="73"/>
                  </a:lnTo>
                  <a:lnTo>
                    <a:pt x="828" y="24"/>
                  </a:lnTo>
                  <a:lnTo>
                    <a:pt x="974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18"/>
            <p:cNvSpPr/>
            <p:nvPr/>
          </p:nvSpPr>
          <p:spPr>
            <a:xfrm>
              <a:off x="626775" y="929175"/>
              <a:ext cx="377525" cy="462775"/>
            </a:xfrm>
            <a:custGeom>
              <a:avLst/>
              <a:gdLst/>
              <a:ahLst/>
              <a:cxnLst/>
              <a:rect l="l" t="t" r="r" b="b"/>
              <a:pathLst>
                <a:path w="15101" h="18511" fill="none" extrusionOk="0">
                  <a:moveTo>
                    <a:pt x="15101" y="3362"/>
                  </a:moveTo>
                  <a:lnTo>
                    <a:pt x="15101" y="17731"/>
                  </a:lnTo>
                  <a:lnTo>
                    <a:pt x="15101" y="17731"/>
                  </a:lnTo>
                  <a:lnTo>
                    <a:pt x="15077" y="17877"/>
                  </a:lnTo>
                  <a:lnTo>
                    <a:pt x="15028" y="18024"/>
                  </a:lnTo>
                  <a:lnTo>
                    <a:pt x="14979" y="18145"/>
                  </a:lnTo>
                  <a:lnTo>
                    <a:pt x="14882" y="18267"/>
                  </a:lnTo>
                  <a:lnTo>
                    <a:pt x="14760" y="18365"/>
                  </a:lnTo>
                  <a:lnTo>
                    <a:pt x="14614" y="18438"/>
                  </a:lnTo>
                  <a:lnTo>
                    <a:pt x="14468" y="18486"/>
                  </a:lnTo>
                  <a:lnTo>
                    <a:pt x="14322" y="18511"/>
                  </a:lnTo>
                  <a:lnTo>
                    <a:pt x="780" y="18511"/>
                  </a:lnTo>
                  <a:lnTo>
                    <a:pt x="780" y="18511"/>
                  </a:lnTo>
                  <a:lnTo>
                    <a:pt x="634" y="18486"/>
                  </a:lnTo>
                  <a:lnTo>
                    <a:pt x="488" y="18438"/>
                  </a:lnTo>
                  <a:lnTo>
                    <a:pt x="342" y="18365"/>
                  </a:lnTo>
                  <a:lnTo>
                    <a:pt x="220" y="18267"/>
                  </a:lnTo>
                  <a:lnTo>
                    <a:pt x="123" y="18145"/>
                  </a:lnTo>
                  <a:lnTo>
                    <a:pt x="74" y="18024"/>
                  </a:lnTo>
                  <a:lnTo>
                    <a:pt x="25" y="17877"/>
                  </a:lnTo>
                  <a:lnTo>
                    <a:pt x="1" y="17731"/>
                  </a:lnTo>
                  <a:lnTo>
                    <a:pt x="1" y="780"/>
                  </a:lnTo>
                  <a:lnTo>
                    <a:pt x="1" y="780"/>
                  </a:lnTo>
                  <a:lnTo>
                    <a:pt x="25" y="610"/>
                  </a:lnTo>
                  <a:lnTo>
                    <a:pt x="74" y="464"/>
                  </a:lnTo>
                  <a:lnTo>
                    <a:pt x="123" y="342"/>
                  </a:lnTo>
                  <a:lnTo>
                    <a:pt x="220" y="220"/>
                  </a:lnTo>
                  <a:lnTo>
                    <a:pt x="342" y="123"/>
                  </a:lnTo>
                  <a:lnTo>
                    <a:pt x="488" y="50"/>
                  </a:lnTo>
                  <a:lnTo>
                    <a:pt x="634" y="1"/>
                  </a:lnTo>
                  <a:lnTo>
                    <a:pt x="780" y="1"/>
                  </a:lnTo>
                  <a:lnTo>
                    <a:pt x="1174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18"/>
            <p:cNvSpPr/>
            <p:nvPr/>
          </p:nvSpPr>
          <p:spPr>
            <a:xfrm>
              <a:off x="688900" y="1256150"/>
              <a:ext cx="133975" cy="25"/>
            </a:xfrm>
            <a:custGeom>
              <a:avLst/>
              <a:gdLst/>
              <a:ahLst/>
              <a:cxnLst/>
              <a:rect l="l" t="t" r="r" b="b"/>
              <a:pathLst>
                <a:path w="5359" h="1" fill="none" extrusionOk="0">
                  <a:moveTo>
                    <a:pt x="5358" y="0"/>
                  </a:moveTo>
                  <a:lnTo>
                    <a:pt x="0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18"/>
            <p:cNvSpPr/>
            <p:nvPr/>
          </p:nvSpPr>
          <p:spPr>
            <a:xfrm>
              <a:off x="688900" y="1201350"/>
              <a:ext cx="255750" cy="25"/>
            </a:xfrm>
            <a:custGeom>
              <a:avLst/>
              <a:gdLst/>
              <a:ahLst/>
              <a:cxnLst/>
              <a:rect l="l" t="t" r="r" b="b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18"/>
            <p:cNvSpPr/>
            <p:nvPr/>
          </p:nvSpPr>
          <p:spPr>
            <a:xfrm>
              <a:off x="688900" y="1145950"/>
              <a:ext cx="255750" cy="25"/>
            </a:xfrm>
            <a:custGeom>
              <a:avLst/>
              <a:gdLst/>
              <a:ahLst/>
              <a:cxnLst/>
              <a:rect l="l" t="t" r="r" b="b"/>
              <a:pathLst>
                <a:path w="10230" h="1" fill="none" extrusionOk="0">
                  <a:moveTo>
                    <a:pt x="10229" y="0"/>
                  </a:moveTo>
                  <a:lnTo>
                    <a:pt x="0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18"/>
            <p:cNvSpPr/>
            <p:nvPr/>
          </p:nvSpPr>
          <p:spPr>
            <a:xfrm>
              <a:off x="688900" y="1090525"/>
              <a:ext cx="255750" cy="25"/>
            </a:xfrm>
            <a:custGeom>
              <a:avLst/>
              <a:gdLst/>
              <a:ahLst/>
              <a:cxnLst/>
              <a:rect l="l" t="t" r="r" b="b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18"/>
            <p:cNvSpPr/>
            <p:nvPr/>
          </p:nvSpPr>
          <p:spPr>
            <a:xfrm>
              <a:off x="920250" y="929175"/>
              <a:ext cx="84050" cy="84050"/>
            </a:xfrm>
            <a:custGeom>
              <a:avLst/>
              <a:gdLst/>
              <a:ahLst/>
              <a:cxnLst/>
              <a:rect l="l" t="t" r="r" b="b"/>
              <a:pathLst>
                <a:path w="3362" h="3362" fill="none" extrusionOk="0">
                  <a:moveTo>
                    <a:pt x="1" y="2582"/>
                  </a:moveTo>
                  <a:lnTo>
                    <a:pt x="1" y="1"/>
                  </a:lnTo>
                  <a:lnTo>
                    <a:pt x="3362" y="3362"/>
                  </a:lnTo>
                  <a:lnTo>
                    <a:pt x="780" y="3362"/>
                  </a:lnTo>
                  <a:lnTo>
                    <a:pt x="780" y="3362"/>
                  </a:lnTo>
                  <a:lnTo>
                    <a:pt x="610" y="3337"/>
                  </a:lnTo>
                  <a:lnTo>
                    <a:pt x="464" y="3289"/>
                  </a:lnTo>
                  <a:lnTo>
                    <a:pt x="342" y="3216"/>
                  </a:lnTo>
                  <a:lnTo>
                    <a:pt x="220" y="3118"/>
                  </a:lnTo>
                  <a:lnTo>
                    <a:pt x="123" y="3021"/>
                  </a:lnTo>
                  <a:lnTo>
                    <a:pt x="50" y="2875"/>
                  </a:lnTo>
                  <a:lnTo>
                    <a:pt x="1" y="2729"/>
                  </a:lnTo>
                  <a:lnTo>
                    <a:pt x="1" y="2582"/>
                  </a:lnTo>
                  <a:lnTo>
                    <a:pt x="1" y="2582"/>
                  </a:lnTo>
                  <a:close/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" name="Imagine 2">
            <a:extLst>
              <a:ext uri="{FF2B5EF4-FFF2-40B4-BE49-F238E27FC236}">
                <a16:creationId xmlns:a16="http://schemas.microsoft.com/office/drawing/2014/main" id="{AFBB9DE0-0B42-2565-EE72-3A9F34C18B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1331" y="1361472"/>
            <a:ext cx="4165484" cy="3782028"/>
          </a:xfrm>
          <a:prstGeom prst="rect">
            <a:avLst/>
          </a:prstGeom>
        </p:spPr>
      </p:pic>
      <p:pic>
        <p:nvPicPr>
          <p:cNvPr id="5" name="Imagine 4">
            <a:extLst>
              <a:ext uri="{FF2B5EF4-FFF2-40B4-BE49-F238E27FC236}">
                <a16:creationId xmlns:a16="http://schemas.microsoft.com/office/drawing/2014/main" id="{74183D05-1A76-1B77-E7B4-DBA6FB823C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18000" y="191400"/>
            <a:ext cx="1385047" cy="103878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378457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1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o-RO" dirty="0"/>
              <a:t>Model de proiectare a unei unități de învățare</a:t>
            </a:r>
            <a:endParaRPr dirty="0"/>
          </a:p>
        </p:txBody>
      </p:sp>
      <p:sp>
        <p:nvSpPr>
          <p:cNvPr id="270" name="Google Shape;270;p18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18</a:t>
            </a:fld>
            <a:endParaRPr/>
          </a:p>
        </p:txBody>
      </p:sp>
      <p:grpSp>
        <p:nvGrpSpPr>
          <p:cNvPr id="271" name="Google Shape;271;p18"/>
          <p:cNvGrpSpPr/>
          <p:nvPr/>
        </p:nvGrpSpPr>
        <p:grpSpPr>
          <a:xfrm>
            <a:off x="312466" y="587260"/>
            <a:ext cx="309022" cy="376837"/>
            <a:chOff x="596350" y="929175"/>
            <a:chExt cx="407950" cy="497475"/>
          </a:xfrm>
        </p:grpSpPr>
        <p:sp>
          <p:nvSpPr>
            <p:cNvPr id="272" name="Google Shape;272;p18"/>
            <p:cNvSpPr/>
            <p:nvPr/>
          </p:nvSpPr>
          <p:spPr>
            <a:xfrm>
              <a:off x="596350" y="953550"/>
              <a:ext cx="387250" cy="473100"/>
            </a:xfrm>
            <a:custGeom>
              <a:avLst/>
              <a:gdLst/>
              <a:ahLst/>
              <a:cxnLst/>
              <a:rect l="l" t="t" r="r" b="b"/>
              <a:pathLst>
                <a:path w="15490" h="18924" fill="none" extrusionOk="0">
                  <a:moveTo>
                    <a:pt x="15490" y="17828"/>
                  </a:moveTo>
                  <a:lnTo>
                    <a:pt x="15490" y="17828"/>
                  </a:lnTo>
                  <a:lnTo>
                    <a:pt x="15466" y="17998"/>
                  </a:lnTo>
                  <a:lnTo>
                    <a:pt x="15417" y="18169"/>
                  </a:lnTo>
                  <a:lnTo>
                    <a:pt x="15319" y="18364"/>
                  </a:lnTo>
                  <a:lnTo>
                    <a:pt x="15198" y="18534"/>
                  </a:lnTo>
                  <a:lnTo>
                    <a:pt x="15052" y="18680"/>
                  </a:lnTo>
                  <a:lnTo>
                    <a:pt x="14881" y="18802"/>
                  </a:lnTo>
                  <a:lnTo>
                    <a:pt x="14735" y="18900"/>
                  </a:lnTo>
                  <a:lnTo>
                    <a:pt x="14564" y="18924"/>
                  </a:lnTo>
                  <a:lnTo>
                    <a:pt x="1023" y="18924"/>
                  </a:lnTo>
                  <a:lnTo>
                    <a:pt x="1023" y="18924"/>
                  </a:lnTo>
                  <a:lnTo>
                    <a:pt x="853" y="18900"/>
                  </a:lnTo>
                  <a:lnTo>
                    <a:pt x="682" y="18802"/>
                  </a:lnTo>
                  <a:lnTo>
                    <a:pt x="512" y="18680"/>
                  </a:lnTo>
                  <a:lnTo>
                    <a:pt x="341" y="18534"/>
                  </a:lnTo>
                  <a:lnTo>
                    <a:pt x="219" y="18364"/>
                  </a:lnTo>
                  <a:lnTo>
                    <a:pt x="98" y="18169"/>
                  </a:lnTo>
                  <a:lnTo>
                    <a:pt x="25" y="17998"/>
                  </a:lnTo>
                  <a:lnTo>
                    <a:pt x="0" y="17828"/>
                  </a:lnTo>
                  <a:lnTo>
                    <a:pt x="0" y="877"/>
                  </a:lnTo>
                  <a:lnTo>
                    <a:pt x="0" y="877"/>
                  </a:lnTo>
                  <a:lnTo>
                    <a:pt x="25" y="706"/>
                  </a:lnTo>
                  <a:lnTo>
                    <a:pt x="98" y="560"/>
                  </a:lnTo>
                  <a:lnTo>
                    <a:pt x="195" y="414"/>
                  </a:lnTo>
                  <a:lnTo>
                    <a:pt x="341" y="268"/>
                  </a:lnTo>
                  <a:lnTo>
                    <a:pt x="487" y="171"/>
                  </a:lnTo>
                  <a:lnTo>
                    <a:pt x="658" y="73"/>
                  </a:lnTo>
                  <a:lnTo>
                    <a:pt x="828" y="24"/>
                  </a:lnTo>
                  <a:lnTo>
                    <a:pt x="974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18"/>
            <p:cNvSpPr/>
            <p:nvPr/>
          </p:nvSpPr>
          <p:spPr>
            <a:xfrm>
              <a:off x="626775" y="929175"/>
              <a:ext cx="377525" cy="462775"/>
            </a:xfrm>
            <a:custGeom>
              <a:avLst/>
              <a:gdLst/>
              <a:ahLst/>
              <a:cxnLst/>
              <a:rect l="l" t="t" r="r" b="b"/>
              <a:pathLst>
                <a:path w="15101" h="18511" fill="none" extrusionOk="0">
                  <a:moveTo>
                    <a:pt x="15101" y="3362"/>
                  </a:moveTo>
                  <a:lnTo>
                    <a:pt x="15101" y="17731"/>
                  </a:lnTo>
                  <a:lnTo>
                    <a:pt x="15101" y="17731"/>
                  </a:lnTo>
                  <a:lnTo>
                    <a:pt x="15077" y="17877"/>
                  </a:lnTo>
                  <a:lnTo>
                    <a:pt x="15028" y="18024"/>
                  </a:lnTo>
                  <a:lnTo>
                    <a:pt x="14979" y="18145"/>
                  </a:lnTo>
                  <a:lnTo>
                    <a:pt x="14882" y="18267"/>
                  </a:lnTo>
                  <a:lnTo>
                    <a:pt x="14760" y="18365"/>
                  </a:lnTo>
                  <a:lnTo>
                    <a:pt x="14614" y="18438"/>
                  </a:lnTo>
                  <a:lnTo>
                    <a:pt x="14468" y="18486"/>
                  </a:lnTo>
                  <a:lnTo>
                    <a:pt x="14322" y="18511"/>
                  </a:lnTo>
                  <a:lnTo>
                    <a:pt x="780" y="18511"/>
                  </a:lnTo>
                  <a:lnTo>
                    <a:pt x="780" y="18511"/>
                  </a:lnTo>
                  <a:lnTo>
                    <a:pt x="634" y="18486"/>
                  </a:lnTo>
                  <a:lnTo>
                    <a:pt x="488" y="18438"/>
                  </a:lnTo>
                  <a:lnTo>
                    <a:pt x="342" y="18365"/>
                  </a:lnTo>
                  <a:lnTo>
                    <a:pt x="220" y="18267"/>
                  </a:lnTo>
                  <a:lnTo>
                    <a:pt x="123" y="18145"/>
                  </a:lnTo>
                  <a:lnTo>
                    <a:pt x="74" y="18024"/>
                  </a:lnTo>
                  <a:lnTo>
                    <a:pt x="25" y="17877"/>
                  </a:lnTo>
                  <a:lnTo>
                    <a:pt x="1" y="17731"/>
                  </a:lnTo>
                  <a:lnTo>
                    <a:pt x="1" y="780"/>
                  </a:lnTo>
                  <a:lnTo>
                    <a:pt x="1" y="780"/>
                  </a:lnTo>
                  <a:lnTo>
                    <a:pt x="25" y="610"/>
                  </a:lnTo>
                  <a:lnTo>
                    <a:pt x="74" y="464"/>
                  </a:lnTo>
                  <a:lnTo>
                    <a:pt x="123" y="342"/>
                  </a:lnTo>
                  <a:lnTo>
                    <a:pt x="220" y="220"/>
                  </a:lnTo>
                  <a:lnTo>
                    <a:pt x="342" y="123"/>
                  </a:lnTo>
                  <a:lnTo>
                    <a:pt x="488" y="50"/>
                  </a:lnTo>
                  <a:lnTo>
                    <a:pt x="634" y="1"/>
                  </a:lnTo>
                  <a:lnTo>
                    <a:pt x="780" y="1"/>
                  </a:lnTo>
                  <a:lnTo>
                    <a:pt x="1174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18"/>
            <p:cNvSpPr/>
            <p:nvPr/>
          </p:nvSpPr>
          <p:spPr>
            <a:xfrm>
              <a:off x="688900" y="1256150"/>
              <a:ext cx="133975" cy="25"/>
            </a:xfrm>
            <a:custGeom>
              <a:avLst/>
              <a:gdLst/>
              <a:ahLst/>
              <a:cxnLst/>
              <a:rect l="l" t="t" r="r" b="b"/>
              <a:pathLst>
                <a:path w="5359" h="1" fill="none" extrusionOk="0">
                  <a:moveTo>
                    <a:pt x="5358" y="0"/>
                  </a:moveTo>
                  <a:lnTo>
                    <a:pt x="0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18"/>
            <p:cNvSpPr/>
            <p:nvPr/>
          </p:nvSpPr>
          <p:spPr>
            <a:xfrm>
              <a:off x="688900" y="1201350"/>
              <a:ext cx="255750" cy="25"/>
            </a:xfrm>
            <a:custGeom>
              <a:avLst/>
              <a:gdLst/>
              <a:ahLst/>
              <a:cxnLst/>
              <a:rect l="l" t="t" r="r" b="b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18"/>
            <p:cNvSpPr/>
            <p:nvPr/>
          </p:nvSpPr>
          <p:spPr>
            <a:xfrm>
              <a:off x="688900" y="1145950"/>
              <a:ext cx="255750" cy="25"/>
            </a:xfrm>
            <a:custGeom>
              <a:avLst/>
              <a:gdLst/>
              <a:ahLst/>
              <a:cxnLst/>
              <a:rect l="l" t="t" r="r" b="b"/>
              <a:pathLst>
                <a:path w="10230" h="1" fill="none" extrusionOk="0">
                  <a:moveTo>
                    <a:pt x="10229" y="0"/>
                  </a:moveTo>
                  <a:lnTo>
                    <a:pt x="0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18"/>
            <p:cNvSpPr/>
            <p:nvPr/>
          </p:nvSpPr>
          <p:spPr>
            <a:xfrm>
              <a:off x="688900" y="1090525"/>
              <a:ext cx="255750" cy="25"/>
            </a:xfrm>
            <a:custGeom>
              <a:avLst/>
              <a:gdLst/>
              <a:ahLst/>
              <a:cxnLst/>
              <a:rect l="l" t="t" r="r" b="b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18"/>
            <p:cNvSpPr/>
            <p:nvPr/>
          </p:nvSpPr>
          <p:spPr>
            <a:xfrm>
              <a:off x="920250" y="929175"/>
              <a:ext cx="84050" cy="84050"/>
            </a:xfrm>
            <a:custGeom>
              <a:avLst/>
              <a:gdLst/>
              <a:ahLst/>
              <a:cxnLst/>
              <a:rect l="l" t="t" r="r" b="b"/>
              <a:pathLst>
                <a:path w="3362" h="3362" fill="none" extrusionOk="0">
                  <a:moveTo>
                    <a:pt x="1" y="2582"/>
                  </a:moveTo>
                  <a:lnTo>
                    <a:pt x="1" y="1"/>
                  </a:lnTo>
                  <a:lnTo>
                    <a:pt x="3362" y="3362"/>
                  </a:lnTo>
                  <a:lnTo>
                    <a:pt x="780" y="3362"/>
                  </a:lnTo>
                  <a:lnTo>
                    <a:pt x="780" y="3362"/>
                  </a:lnTo>
                  <a:lnTo>
                    <a:pt x="610" y="3337"/>
                  </a:lnTo>
                  <a:lnTo>
                    <a:pt x="464" y="3289"/>
                  </a:lnTo>
                  <a:lnTo>
                    <a:pt x="342" y="3216"/>
                  </a:lnTo>
                  <a:lnTo>
                    <a:pt x="220" y="3118"/>
                  </a:lnTo>
                  <a:lnTo>
                    <a:pt x="123" y="3021"/>
                  </a:lnTo>
                  <a:lnTo>
                    <a:pt x="50" y="2875"/>
                  </a:lnTo>
                  <a:lnTo>
                    <a:pt x="1" y="2729"/>
                  </a:lnTo>
                  <a:lnTo>
                    <a:pt x="1" y="2582"/>
                  </a:lnTo>
                  <a:lnTo>
                    <a:pt x="1" y="2582"/>
                  </a:lnTo>
                  <a:close/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4" name="Imagine 3">
            <a:extLst>
              <a:ext uri="{FF2B5EF4-FFF2-40B4-BE49-F238E27FC236}">
                <a16:creationId xmlns:a16="http://schemas.microsoft.com/office/drawing/2014/main" id="{0ECF5FF9-9D1D-E3C2-FDEC-78F956AE45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488" y="1368618"/>
            <a:ext cx="5879696" cy="3774882"/>
          </a:xfrm>
          <a:prstGeom prst="rect">
            <a:avLst/>
          </a:prstGeom>
        </p:spPr>
      </p:pic>
      <p:pic>
        <p:nvPicPr>
          <p:cNvPr id="5" name="Imagine 4">
            <a:extLst>
              <a:ext uri="{FF2B5EF4-FFF2-40B4-BE49-F238E27FC236}">
                <a16:creationId xmlns:a16="http://schemas.microsoft.com/office/drawing/2014/main" id="{DA92BD89-1FEB-743E-160C-F8C45E6CC8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18000" y="191400"/>
            <a:ext cx="1385047" cy="103878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850862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Google Shape;534;p34"/>
          <p:cNvSpPr txBox="1">
            <a:spLocks noGrp="1"/>
          </p:cNvSpPr>
          <p:nvPr>
            <p:ph type="body" idx="1"/>
          </p:nvPr>
        </p:nvSpPr>
        <p:spPr>
          <a:xfrm>
            <a:off x="595423" y="1029638"/>
            <a:ext cx="7766277" cy="241531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76200" indent="0" algn="just">
              <a:buNone/>
            </a:pPr>
            <a:r>
              <a:rPr lang="ro-RO" sz="2000" dirty="0">
                <a:latin typeface="+mn-lt"/>
              </a:rPr>
              <a:t>În condițiile în care programa școlară promovează un </a:t>
            </a:r>
            <a:r>
              <a:rPr lang="ro-RO" sz="2000" b="1" dirty="0">
                <a:solidFill>
                  <a:schemeClr val="accent6"/>
                </a:solidFill>
                <a:latin typeface="+mn-lt"/>
              </a:rPr>
              <a:t>model de proiectare curriculară centrat pe competențe</a:t>
            </a:r>
            <a:r>
              <a:rPr lang="ro-RO" sz="2000" dirty="0">
                <a:latin typeface="+mn-lt"/>
              </a:rPr>
              <a:t>, provocarea este legată de formarea acestor competențe, nu de simpla transmitere a unor conținuturi științifice. Conform </a:t>
            </a:r>
            <a:r>
              <a:rPr lang="ro-RO" sz="2000" b="1" dirty="0">
                <a:solidFill>
                  <a:schemeClr val="accent6"/>
                </a:solidFill>
                <a:latin typeface="+mn-lt"/>
              </a:rPr>
              <a:t>principiului funcționalității</a:t>
            </a:r>
            <a:r>
              <a:rPr lang="ro-RO" sz="2000" dirty="0">
                <a:latin typeface="+mn-lt"/>
              </a:rPr>
              <a:t>, din componentele de bază ale curriculumului rezultă asocierea: </a:t>
            </a:r>
            <a:endParaRPr lang="en-US" sz="2000" dirty="0">
              <a:latin typeface="+mn-lt"/>
            </a:endParaRPr>
          </a:p>
        </p:txBody>
      </p:sp>
      <p:sp>
        <p:nvSpPr>
          <p:cNvPr id="535" name="Google Shape;535;p34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19</a:t>
            </a:fld>
            <a:endParaRPr/>
          </a:p>
        </p:txBody>
      </p:sp>
      <p:pic>
        <p:nvPicPr>
          <p:cNvPr id="1026" name="Diagram 2">
            <a:extLst>
              <a:ext uri="{FF2B5EF4-FFF2-40B4-BE49-F238E27FC236}">
                <a16:creationId xmlns:a16="http://schemas.microsoft.com/office/drawing/2014/main" id="{850702A5-9B14-47FC-A2CC-5432B7FB9DCF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423" y="3285460"/>
            <a:ext cx="7766277" cy="10100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ine 1">
            <a:extLst>
              <a:ext uri="{FF2B5EF4-FFF2-40B4-BE49-F238E27FC236}">
                <a16:creationId xmlns:a16="http://schemas.microsoft.com/office/drawing/2014/main" id="{9CA90B28-A764-A5B0-4770-298261BFAE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18000" y="191400"/>
            <a:ext cx="1385047" cy="103878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13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</a:t>
            </a:fld>
            <a:endParaRPr/>
          </a:p>
        </p:txBody>
      </p:sp>
      <p:sp>
        <p:nvSpPr>
          <p:cNvPr id="213" name="Google Shape;213;p13"/>
          <p:cNvSpPr txBox="1">
            <a:spLocks noGrp="1"/>
          </p:cNvSpPr>
          <p:nvPr>
            <p:ph type="ctrTitle" idx="4294967295"/>
          </p:nvPr>
        </p:nvSpPr>
        <p:spPr>
          <a:xfrm>
            <a:off x="630238" y="2676525"/>
            <a:ext cx="8513762" cy="138588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o-RO" sz="2400" dirty="0">
                <a:solidFill>
                  <a:schemeClr val="accent5"/>
                </a:solidFill>
                <a:latin typeface="+mn-lt"/>
              </a:rPr>
              <a:t>Principalul aspect vizat: </a:t>
            </a:r>
            <a:r>
              <a:rPr lang="ro-RO" sz="2400" i="1" dirty="0">
                <a:solidFill>
                  <a:srgbClr val="002060"/>
                </a:solidFill>
                <a:latin typeface="+mn-lt"/>
              </a:rPr>
              <a:t>curriculum național </a:t>
            </a:r>
            <a:br>
              <a:rPr lang="ro-RO" sz="2400" i="1" dirty="0">
                <a:solidFill>
                  <a:schemeClr val="accent5"/>
                </a:solidFill>
                <a:latin typeface="+mn-lt"/>
              </a:rPr>
            </a:br>
            <a:r>
              <a:rPr lang="ro-RO" sz="2400" dirty="0">
                <a:solidFill>
                  <a:schemeClr val="accent5"/>
                </a:solidFill>
                <a:latin typeface="+mn-lt"/>
              </a:rPr>
              <a:t>(planuri−cadru de învățământ și programe școlare)</a:t>
            </a:r>
            <a:endParaRPr sz="2400" dirty="0">
              <a:solidFill>
                <a:schemeClr val="accent5"/>
              </a:solidFill>
              <a:latin typeface="+mn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7A218F5-FF76-4925-BC28-D00E5F6D25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3016" y="618096"/>
            <a:ext cx="4764502" cy="1848478"/>
          </a:xfrm>
          <a:prstGeom prst="rect">
            <a:avLst/>
          </a:prstGeom>
        </p:spPr>
      </p:pic>
      <p:pic>
        <p:nvPicPr>
          <p:cNvPr id="2" name="Imagine 1">
            <a:extLst>
              <a:ext uri="{FF2B5EF4-FFF2-40B4-BE49-F238E27FC236}">
                <a16:creationId xmlns:a16="http://schemas.microsoft.com/office/drawing/2014/main" id="{5C20382D-5BCC-381E-3A1D-FB4B27C16D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18000" y="191400"/>
            <a:ext cx="1385047" cy="103878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6" name="Google Shape;376;p25"/>
          <p:cNvGrpSpPr/>
          <p:nvPr/>
        </p:nvGrpSpPr>
        <p:grpSpPr>
          <a:xfrm>
            <a:off x="61472" y="696846"/>
            <a:ext cx="9043928" cy="1450959"/>
            <a:chOff x="185742" y="1287960"/>
            <a:chExt cx="8044528" cy="1768003"/>
          </a:xfrm>
        </p:grpSpPr>
        <p:sp>
          <p:nvSpPr>
            <p:cNvPr id="377" name="Google Shape;377;p25"/>
            <p:cNvSpPr/>
            <p:nvPr/>
          </p:nvSpPr>
          <p:spPr>
            <a:xfrm>
              <a:off x="6978450" y="1287960"/>
              <a:ext cx="1243800" cy="414300"/>
            </a:xfrm>
            <a:prstGeom prst="triangle">
              <a:avLst>
                <a:gd name="adj" fmla="val 0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  <p:sp>
          <p:nvSpPr>
            <p:cNvPr id="378" name="Google Shape;378;p25"/>
            <p:cNvSpPr/>
            <p:nvPr/>
          </p:nvSpPr>
          <p:spPr>
            <a:xfrm flipH="1">
              <a:off x="1423249" y="1697051"/>
              <a:ext cx="5566501" cy="94111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lvl="0" algn="l" rtl="0">
                <a:spcBef>
                  <a:spcPts val="0"/>
                </a:spcBef>
                <a:spcAft>
                  <a:spcPts val="0"/>
                </a:spcAft>
              </a:pPr>
              <a:r>
                <a:rPr lang="ro-RO" sz="1200" dirty="0">
                  <a:solidFill>
                    <a:schemeClr val="bg1"/>
                  </a:solidFill>
                  <a:latin typeface="+mj-lt"/>
                  <a:ea typeface="Arvo"/>
                  <a:cs typeface="Arvo"/>
                  <a:sym typeface="Arvo"/>
                </a:rPr>
                <a:t>Gimnaziu</a:t>
              </a:r>
            </a:p>
            <a:p>
              <a:pPr lvl="0" algn="l" rtl="0">
                <a:spcBef>
                  <a:spcPts val="0"/>
                </a:spcBef>
                <a:spcAft>
                  <a:spcPts val="0"/>
                </a:spcAft>
              </a:pPr>
              <a:r>
                <a:rPr lang="ro-RO" sz="1200" dirty="0">
                  <a:solidFill>
                    <a:schemeClr val="bg1"/>
                  </a:solidFill>
                  <a:latin typeface="+mj-lt"/>
                  <a:ea typeface="Arvo"/>
                  <a:cs typeface="Arvo"/>
                  <a:sym typeface="Arvo"/>
                </a:rPr>
                <a:t>1. Exprimarea unor idei, sentimente, atitudini, prin interpretarea unor lucrări muzicale</a:t>
              </a: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o-RO" sz="1200" dirty="0">
                  <a:solidFill>
                    <a:schemeClr val="bg1"/>
                  </a:solidFill>
                  <a:latin typeface="+mj-lt"/>
                  <a:ea typeface="Arvo"/>
                  <a:cs typeface="Arvo"/>
                  <a:sym typeface="Arvo"/>
                </a:rPr>
                <a:t>2. Operarea cu elemente de scris-citit și limbaj muzical</a:t>
              </a: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o-RO" sz="1200" dirty="0">
                  <a:solidFill>
                    <a:schemeClr val="bg1"/>
                  </a:solidFill>
                  <a:latin typeface="+mj-lt"/>
                  <a:ea typeface="Arvo"/>
                  <a:cs typeface="Arvo"/>
                  <a:sym typeface="Arvo"/>
                </a:rPr>
                <a:t>3. Aprecierea lucrărilor muzicale, inclusiv a conținutului lor afectiv, atitudinal și ideatic</a:t>
              </a:r>
            </a:p>
          </p:txBody>
        </p:sp>
        <p:sp>
          <p:nvSpPr>
            <p:cNvPr id="379" name="Google Shape;379;p25"/>
            <p:cNvSpPr/>
            <p:nvPr/>
          </p:nvSpPr>
          <p:spPr>
            <a:xfrm rot="10800000" flipH="1">
              <a:off x="6986470" y="1697043"/>
              <a:ext cx="1243800" cy="941114"/>
            </a:xfrm>
            <a:prstGeom prst="rtTriangl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  <p:sp>
          <p:nvSpPr>
            <p:cNvPr id="380" name="Google Shape;380;p25"/>
            <p:cNvSpPr/>
            <p:nvPr/>
          </p:nvSpPr>
          <p:spPr>
            <a:xfrm flipH="1">
              <a:off x="185742" y="1697044"/>
              <a:ext cx="1243800" cy="941122"/>
            </a:xfrm>
            <a:prstGeom prst="rtTriangl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  <p:sp>
          <p:nvSpPr>
            <p:cNvPr id="381" name="Google Shape;381;p25"/>
            <p:cNvSpPr/>
            <p:nvPr/>
          </p:nvSpPr>
          <p:spPr>
            <a:xfrm rot="10800000">
              <a:off x="185748" y="2641662"/>
              <a:ext cx="1243800" cy="414301"/>
            </a:xfrm>
            <a:prstGeom prst="triangle">
              <a:avLst>
                <a:gd name="adj" fmla="val 0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</p:grpSp>
      <p:sp>
        <p:nvSpPr>
          <p:cNvPr id="383" name="Google Shape;383;p25"/>
          <p:cNvSpPr txBox="1">
            <a:spLocks noGrp="1"/>
          </p:cNvSpPr>
          <p:nvPr>
            <p:ph type="subTitle" idx="4294967295"/>
          </p:nvPr>
        </p:nvSpPr>
        <p:spPr>
          <a:xfrm>
            <a:off x="2070819" y="310503"/>
            <a:ext cx="5547181" cy="460719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buNone/>
            </a:pPr>
            <a:r>
              <a:rPr lang="ro-RO" sz="1600" b="1" dirty="0">
                <a:solidFill>
                  <a:srgbClr val="002060"/>
                </a:solidFill>
                <a:latin typeface="+mn-lt"/>
              </a:rPr>
              <a:t>Programa de educație muzicală </a:t>
            </a:r>
          </a:p>
          <a:p>
            <a:pPr marL="0" lvl="0" indent="0" algn="ctr" rtl="0">
              <a:spcBef>
                <a:spcPts val="0"/>
              </a:spcBef>
              <a:buNone/>
            </a:pPr>
            <a:r>
              <a:rPr lang="ro-RO" sz="1600" b="1" dirty="0">
                <a:solidFill>
                  <a:srgbClr val="002060"/>
                </a:solidFill>
                <a:latin typeface="+mn-lt"/>
              </a:rPr>
              <a:t>- competențe generale -</a:t>
            </a:r>
            <a:endParaRPr sz="1600" b="1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384" name="Google Shape;384;p25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20</a:t>
            </a:fld>
            <a:endParaRPr/>
          </a:p>
        </p:txBody>
      </p:sp>
      <p:sp>
        <p:nvSpPr>
          <p:cNvPr id="6" name="Google Shape;383;p25">
            <a:extLst>
              <a:ext uri="{FF2B5EF4-FFF2-40B4-BE49-F238E27FC236}">
                <a16:creationId xmlns:a16="http://schemas.microsoft.com/office/drawing/2014/main" id="{8DA62FB5-46A2-7D6A-631F-28F7C9F08647}"/>
              </a:ext>
            </a:extLst>
          </p:cNvPr>
          <p:cNvSpPr txBox="1">
            <a:spLocks/>
          </p:cNvSpPr>
          <p:nvPr/>
        </p:nvSpPr>
        <p:spPr>
          <a:xfrm>
            <a:off x="810757" y="3040039"/>
            <a:ext cx="1417613" cy="528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Roboto Condensed Light"/>
              <a:buChar char="▰"/>
              <a:defRPr sz="2400" b="0" i="0" u="none" strike="noStrike" cap="none">
                <a:solidFill>
                  <a:schemeClr val="dk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chemeClr val="dk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chemeClr val="dk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3pPr>
            <a:lvl4pPr marL="1828800" marR="0" lvl="3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chemeClr val="dk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4pPr>
            <a:lvl5pPr marL="2286000" marR="0" lvl="4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chemeClr val="dk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5pPr>
            <a:lvl6pPr marL="2743200" marR="0" lvl="5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chemeClr val="dk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6pPr>
            <a:lvl7pPr marL="3200400" marR="0" lvl="6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chemeClr val="dk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7pPr>
            <a:lvl8pPr marL="3657600" marR="0" lvl="7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chemeClr val="dk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8pPr>
            <a:lvl9pPr marL="4114800" marR="0" lvl="8" indent="-381000" algn="l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chemeClr val="accent4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chemeClr val="dk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9pPr>
          </a:lstStyle>
          <a:p>
            <a:pPr marL="0" indent="0" algn="ctr">
              <a:spcAft>
                <a:spcPts val="1000"/>
              </a:spcAft>
              <a:buFont typeface="Roboto Condensed Light"/>
              <a:buNone/>
            </a:pPr>
            <a:endParaRPr lang="ro-RO" sz="1800" b="1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11" name="Google Shape;378;p25">
            <a:extLst>
              <a:ext uri="{FF2B5EF4-FFF2-40B4-BE49-F238E27FC236}">
                <a16:creationId xmlns:a16="http://schemas.microsoft.com/office/drawing/2014/main" id="{D4107FE5-0666-7366-99D8-4ECCA9712B07}"/>
              </a:ext>
            </a:extLst>
          </p:cNvPr>
          <p:cNvSpPr/>
          <p:nvPr/>
        </p:nvSpPr>
        <p:spPr>
          <a:xfrm flipH="1">
            <a:off x="1442977" y="2395829"/>
            <a:ext cx="6258047" cy="75671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l" rtl="0">
              <a:spcBef>
                <a:spcPts val="0"/>
              </a:spcBef>
              <a:spcAft>
                <a:spcPts val="0"/>
              </a:spcAft>
            </a:pPr>
            <a:r>
              <a:rPr lang="ro-RO" sz="1200" dirty="0">
                <a:solidFill>
                  <a:schemeClr val="bg1"/>
                </a:solidFill>
                <a:latin typeface="+mn-lt"/>
                <a:ea typeface="Arvo"/>
                <a:cs typeface="Arvo"/>
                <a:sym typeface="Arvo"/>
              </a:rPr>
              <a:t>Clasa a IX-a</a:t>
            </a:r>
          </a:p>
          <a:p>
            <a:pPr lvl="0" algn="l" rtl="0">
              <a:spcBef>
                <a:spcPts val="0"/>
              </a:spcBef>
              <a:spcAft>
                <a:spcPts val="0"/>
              </a:spcAft>
            </a:pPr>
            <a:r>
              <a:rPr lang="ro-RO" sz="1200" dirty="0">
                <a:solidFill>
                  <a:schemeClr val="bg1"/>
                </a:solidFill>
                <a:latin typeface="+mn-lt"/>
                <a:ea typeface="Arvo"/>
                <a:cs typeface="Arvo"/>
                <a:sym typeface="Arvo"/>
              </a:rPr>
              <a:t>1. Corelarea în practica muzicală a elementelor de limbaj muzical receptate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o-RO" sz="1200" dirty="0">
                <a:solidFill>
                  <a:schemeClr val="bg1"/>
                </a:solidFill>
                <a:latin typeface="+mn-lt"/>
                <a:ea typeface="Arvo"/>
                <a:cs typeface="Arvo"/>
                <a:sym typeface="Arvo"/>
              </a:rPr>
              <a:t>2. Exprimarea prin muzică și despre muzică, valorificând dimensiunile afectivă, creativă și estetică ale propriei personalități</a:t>
            </a:r>
          </a:p>
        </p:txBody>
      </p:sp>
      <p:sp>
        <p:nvSpPr>
          <p:cNvPr id="21" name="Google Shape;377;p25">
            <a:extLst>
              <a:ext uri="{FF2B5EF4-FFF2-40B4-BE49-F238E27FC236}">
                <a16:creationId xmlns:a16="http://schemas.microsoft.com/office/drawing/2014/main" id="{6C4C894E-05E9-8198-D1BB-59210BE43414}"/>
              </a:ext>
            </a:extLst>
          </p:cNvPr>
          <p:cNvSpPr/>
          <p:nvPr/>
        </p:nvSpPr>
        <p:spPr>
          <a:xfrm>
            <a:off x="7673730" y="2055634"/>
            <a:ext cx="1398322" cy="340006"/>
          </a:xfrm>
          <a:prstGeom prst="triangle">
            <a:avLst>
              <a:gd name="adj" fmla="val 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vo"/>
              <a:ea typeface="Arvo"/>
              <a:cs typeface="Arvo"/>
              <a:sym typeface="Arvo"/>
            </a:endParaRPr>
          </a:p>
        </p:txBody>
      </p:sp>
      <p:sp>
        <p:nvSpPr>
          <p:cNvPr id="22" name="Google Shape;379;p25">
            <a:extLst>
              <a:ext uri="{FF2B5EF4-FFF2-40B4-BE49-F238E27FC236}">
                <a16:creationId xmlns:a16="http://schemas.microsoft.com/office/drawing/2014/main" id="{29A8EB4A-D1CE-B57E-3905-80610CA8E1BD}"/>
              </a:ext>
            </a:extLst>
          </p:cNvPr>
          <p:cNvSpPr/>
          <p:nvPr/>
        </p:nvSpPr>
        <p:spPr>
          <a:xfrm rot="10800000" flipH="1">
            <a:off x="7682746" y="2383675"/>
            <a:ext cx="1398322" cy="77235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vo"/>
              <a:ea typeface="Arvo"/>
              <a:cs typeface="Arvo"/>
              <a:sym typeface="Arvo"/>
            </a:endParaRPr>
          </a:p>
        </p:txBody>
      </p:sp>
      <p:sp>
        <p:nvSpPr>
          <p:cNvPr id="23" name="Google Shape;380;p25">
            <a:extLst>
              <a:ext uri="{FF2B5EF4-FFF2-40B4-BE49-F238E27FC236}">
                <a16:creationId xmlns:a16="http://schemas.microsoft.com/office/drawing/2014/main" id="{15DFF8BA-49E0-A07A-DEAB-2C5192237883}"/>
              </a:ext>
            </a:extLst>
          </p:cNvPr>
          <p:cNvSpPr/>
          <p:nvPr/>
        </p:nvSpPr>
        <p:spPr>
          <a:xfrm flipH="1">
            <a:off x="44824" y="2399044"/>
            <a:ext cx="1398322" cy="772357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vo"/>
              <a:ea typeface="Arvo"/>
              <a:cs typeface="Arvo"/>
              <a:sym typeface="Arvo"/>
            </a:endParaRPr>
          </a:p>
        </p:txBody>
      </p:sp>
      <p:sp>
        <p:nvSpPr>
          <p:cNvPr id="24" name="Google Shape;381;p25">
            <a:extLst>
              <a:ext uri="{FF2B5EF4-FFF2-40B4-BE49-F238E27FC236}">
                <a16:creationId xmlns:a16="http://schemas.microsoft.com/office/drawing/2014/main" id="{257A942C-AC4B-3745-C276-36EAF85CCE9A}"/>
              </a:ext>
            </a:extLst>
          </p:cNvPr>
          <p:cNvSpPr/>
          <p:nvPr/>
        </p:nvSpPr>
        <p:spPr>
          <a:xfrm rot="10800000">
            <a:off x="60199" y="3151218"/>
            <a:ext cx="1398322" cy="340007"/>
          </a:xfrm>
          <a:prstGeom prst="triangle">
            <a:avLst>
              <a:gd name="adj" fmla="val 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vo"/>
              <a:ea typeface="Arvo"/>
              <a:cs typeface="Arvo"/>
              <a:sym typeface="Arvo"/>
            </a:endParaRPr>
          </a:p>
        </p:txBody>
      </p:sp>
      <p:sp>
        <p:nvSpPr>
          <p:cNvPr id="25" name="Google Shape;378;p25">
            <a:extLst>
              <a:ext uri="{FF2B5EF4-FFF2-40B4-BE49-F238E27FC236}">
                <a16:creationId xmlns:a16="http://schemas.microsoft.com/office/drawing/2014/main" id="{2507A79A-9A37-C373-54E1-64427829EF35}"/>
              </a:ext>
            </a:extLst>
          </p:cNvPr>
          <p:cNvSpPr/>
          <p:nvPr/>
        </p:nvSpPr>
        <p:spPr>
          <a:xfrm flipH="1">
            <a:off x="1434013" y="3739249"/>
            <a:ext cx="6258047" cy="75671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l" rtl="0">
              <a:spcBef>
                <a:spcPts val="0"/>
              </a:spcBef>
              <a:spcAft>
                <a:spcPts val="0"/>
              </a:spcAft>
            </a:pPr>
            <a:r>
              <a:rPr lang="ro-RO" sz="1200" dirty="0">
                <a:solidFill>
                  <a:schemeClr val="bg1"/>
                </a:solidFill>
                <a:latin typeface="+mn-lt"/>
                <a:ea typeface="Arvo"/>
                <a:cs typeface="Arvo"/>
                <a:sym typeface="Arvo"/>
              </a:rPr>
              <a:t>Clasa a XI-a</a:t>
            </a:r>
          </a:p>
          <a:p>
            <a:pPr algn="l"/>
            <a:r>
              <a:rPr lang="ro-RO" sz="1200" i="0" u="none" strike="noStrike" baseline="0" dirty="0">
                <a:solidFill>
                  <a:schemeClr val="bg1"/>
                </a:solidFill>
                <a:latin typeface="+mn-lt"/>
              </a:rPr>
              <a:t>1. Receptarea </a:t>
            </a:r>
            <a:r>
              <a:rPr lang="ro-RO" sz="1200" i="0" u="none" strike="noStrike" baseline="0" dirty="0" err="1">
                <a:solidFill>
                  <a:schemeClr val="bg1"/>
                </a:solidFill>
                <a:latin typeface="+mn-lt"/>
              </a:rPr>
              <a:t>şi</a:t>
            </a:r>
            <a:r>
              <a:rPr lang="ro-RO" sz="1200" i="0" u="none" strike="noStrike" baseline="0" dirty="0">
                <a:solidFill>
                  <a:schemeClr val="bg1"/>
                </a:solidFill>
                <a:latin typeface="+mn-lt"/>
              </a:rPr>
              <a:t> analizarea unei </a:t>
            </a:r>
            <a:r>
              <a:rPr lang="ro-RO" sz="1200" i="0" u="none" strike="noStrike" baseline="0" dirty="0" err="1">
                <a:solidFill>
                  <a:schemeClr val="bg1"/>
                </a:solidFill>
                <a:latin typeface="+mn-lt"/>
              </a:rPr>
              <a:t>varietăţi</a:t>
            </a:r>
            <a:r>
              <a:rPr lang="ro-RO" sz="1200" i="0" u="none" strike="noStrike" baseline="0" dirty="0">
                <a:solidFill>
                  <a:schemeClr val="bg1"/>
                </a:solidFill>
                <a:latin typeface="+mn-lt"/>
              </a:rPr>
              <a:t> de </a:t>
            </a:r>
            <a:r>
              <a:rPr lang="ro-RO" sz="1200" i="0" u="none" strike="noStrike" baseline="0" dirty="0" err="1">
                <a:solidFill>
                  <a:schemeClr val="bg1"/>
                </a:solidFill>
                <a:latin typeface="+mn-lt"/>
              </a:rPr>
              <a:t>creaţii</a:t>
            </a:r>
            <a:r>
              <a:rPr lang="ro-RO" sz="1200" i="0" u="none" strike="noStrike" baseline="0" dirty="0">
                <a:solidFill>
                  <a:schemeClr val="bg1"/>
                </a:solidFill>
                <a:latin typeface="+mn-lt"/>
              </a:rPr>
              <a:t> muzicale, </a:t>
            </a:r>
            <a:r>
              <a:rPr lang="ro-RO" sz="1200" i="0" u="none" strike="noStrike" baseline="0" dirty="0" err="1">
                <a:solidFill>
                  <a:schemeClr val="bg1"/>
                </a:solidFill>
                <a:latin typeface="+mn-lt"/>
              </a:rPr>
              <a:t>naţionale</a:t>
            </a:r>
            <a:r>
              <a:rPr lang="ro-RO" sz="1200" i="0" u="none" strike="noStrike" baseline="0" dirty="0">
                <a:solidFill>
                  <a:schemeClr val="bg1"/>
                </a:solidFill>
                <a:latin typeface="+mn-lt"/>
              </a:rPr>
              <a:t> </a:t>
            </a:r>
            <a:r>
              <a:rPr lang="ro-RO" sz="1200" i="0" u="none" strike="noStrike" baseline="0" dirty="0" err="1">
                <a:solidFill>
                  <a:schemeClr val="bg1"/>
                </a:solidFill>
                <a:latin typeface="+mn-lt"/>
              </a:rPr>
              <a:t>şi</a:t>
            </a:r>
            <a:r>
              <a:rPr lang="ro-RO" sz="1200" i="0" u="none" strike="noStrike" baseline="0" dirty="0">
                <a:solidFill>
                  <a:schemeClr val="bg1"/>
                </a:solidFill>
                <a:latin typeface="+mn-lt"/>
              </a:rPr>
              <a:t> universale</a:t>
            </a:r>
          </a:p>
          <a:p>
            <a:pPr algn="l"/>
            <a:r>
              <a:rPr lang="it-IT" sz="1200" i="0" u="none" strike="noStrike" baseline="0" dirty="0">
                <a:solidFill>
                  <a:schemeClr val="bg1"/>
                </a:solidFill>
                <a:latin typeface="+mn-lt"/>
              </a:rPr>
              <a:t>2. Folosirea interpretării muzicale ca modalitate de exprimare</a:t>
            </a:r>
            <a:r>
              <a:rPr lang="ro-RO" sz="1200" i="0" u="none" strike="noStrike" baseline="0" dirty="0">
                <a:solidFill>
                  <a:schemeClr val="bg1"/>
                </a:solidFill>
                <a:latin typeface="+mn-lt"/>
              </a:rPr>
              <a:t> artistică si / sau folosirea </a:t>
            </a:r>
          </a:p>
          <a:p>
            <a:pPr algn="l"/>
            <a:r>
              <a:rPr lang="ro-RO" sz="1200" dirty="0">
                <a:solidFill>
                  <a:schemeClr val="bg1"/>
                </a:solidFill>
                <a:latin typeface="+mn-lt"/>
              </a:rPr>
              <a:t>    </a:t>
            </a:r>
            <a:r>
              <a:rPr lang="ro-RO" sz="1200" i="0" u="none" strike="noStrike" baseline="0" dirty="0">
                <a:solidFill>
                  <a:schemeClr val="bg1"/>
                </a:solidFill>
                <a:latin typeface="+mn-lt"/>
              </a:rPr>
              <a:t>altor limbaje pentru redarea imaginii muzicale receptate</a:t>
            </a:r>
            <a:endParaRPr lang="ro-RO" sz="1200" dirty="0">
              <a:solidFill>
                <a:schemeClr val="bg1"/>
              </a:solidFill>
              <a:latin typeface="+mn-lt"/>
              <a:ea typeface="Arvo"/>
              <a:cs typeface="Arvo"/>
              <a:sym typeface="Arvo"/>
            </a:endParaRPr>
          </a:p>
        </p:txBody>
      </p:sp>
      <p:sp>
        <p:nvSpPr>
          <p:cNvPr id="26" name="Google Shape;377;p25">
            <a:extLst>
              <a:ext uri="{FF2B5EF4-FFF2-40B4-BE49-F238E27FC236}">
                <a16:creationId xmlns:a16="http://schemas.microsoft.com/office/drawing/2014/main" id="{443B3AAE-0273-2708-09D6-C3C12D94CB32}"/>
              </a:ext>
            </a:extLst>
          </p:cNvPr>
          <p:cNvSpPr/>
          <p:nvPr/>
        </p:nvSpPr>
        <p:spPr>
          <a:xfrm>
            <a:off x="7664766" y="3399054"/>
            <a:ext cx="1398322" cy="340006"/>
          </a:xfrm>
          <a:prstGeom prst="triangle">
            <a:avLst>
              <a:gd name="adj" fmla="val 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vo"/>
              <a:ea typeface="Arvo"/>
              <a:cs typeface="Arvo"/>
              <a:sym typeface="Arvo"/>
            </a:endParaRPr>
          </a:p>
        </p:txBody>
      </p:sp>
      <p:sp>
        <p:nvSpPr>
          <p:cNvPr id="27" name="Google Shape;379;p25">
            <a:extLst>
              <a:ext uri="{FF2B5EF4-FFF2-40B4-BE49-F238E27FC236}">
                <a16:creationId xmlns:a16="http://schemas.microsoft.com/office/drawing/2014/main" id="{E204A479-E5BB-70DF-3330-FC783F53765D}"/>
              </a:ext>
            </a:extLst>
          </p:cNvPr>
          <p:cNvSpPr/>
          <p:nvPr/>
        </p:nvSpPr>
        <p:spPr>
          <a:xfrm rot="10800000" flipH="1">
            <a:off x="7673782" y="3727095"/>
            <a:ext cx="1398322" cy="77235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vo"/>
              <a:ea typeface="Arvo"/>
              <a:cs typeface="Arvo"/>
              <a:sym typeface="Arvo"/>
            </a:endParaRPr>
          </a:p>
        </p:txBody>
      </p:sp>
      <p:sp>
        <p:nvSpPr>
          <p:cNvPr id="28" name="Google Shape;380;p25">
            <a:extLst>
              <a:ext uri="{FF2B5EF4-FFF2-40B4-BE49-F238E27FC236}">
                <a16:creationId xmlns:a16="http://schemas.microsoft.com/office/drawing/2014/main" id="{BD09769B-C4FD-4C13-EFE2-93F50271D88B}"/>
              </a:ext>
            </a:extLst>
          </p:cNvPr>
          <p:cNvSpPr/>
          <p:nvPr/>
        </p:nvSpPr>
        <p:spPr>
          <a:xfrm flipH="1">
            <a:off x="35860" y="3742464"/>
            <a:ext cx="1398322" cy="772357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vo"/>
              <a:ea typeface="Arvo"/>
              <a:cs typeface="Arvo"/>
              <a:sym typeface="Arvo"/>
            </a:endParaRPr>
          </a:p>
        </p:txBody>
      </p:sp>
      <p:sp>
        <p:nvSpPr>
          <p:cNvPr id="29" name="Google Shape;381;p25">
            <a:extLst>
              <a:ext uri="{FF2B5EF4-FFF2-40B4-BE49-F238E27FC236}">
                <a16:creationId xmlns:a16="http://schemas.microsoft.com/office/drawing/2014/main" id="{A631F719-8AE6-2410-3E32-226973D7E651}"/>
              </a:ext>
            </a:extLst>
          </p:cNvPr>
          <p:cNvSpPr/>
          <p:nvPr/>
        </p:nvSpPr>
        <p:spPr>
          <a:xfrm rot="10800000">
            <a:off x="51235" y="4494638"/>
            <a:ext cx="1398322" cy="340007"/>
          </a:xfrm>
          <a:prstGeom prst="triangle">
            <a:avLst>
              <a:gd name="adj" fmla="val 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vo"/>
              <a:ea typeface="Arvo"/>
              <a:cs typeface="Arvo"/>
              <a:sym typeface="Arvo"/>
            </a:endParaRPr>
          </a:p>
        </p:txBody>
      </p:sp>
      <p:pic>
        <p:nvPicPr>
          <p:cNvPr id="2" name="Imagine 1">
            <a:extLst>
              <a:ext uri="{FF2B5EF4-FFF2-40B4-BE49-F238E27FC236}">
                <a16:creationId xmlns:a16="http://schemas.microsoft.com/office/drawing/2014/main" id="{EB1FD6E3-FDF9-6BF3-8057-2B1C21E34B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18000" y="191400"/>
            <a:ext cx="1385047" cy="103878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8261010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6" name="Google Shape;376;p25"/>
          <p:cNvGrpSpPr/>
          <p:nvPr/>
        </p:nvGrpSpPr>
        <p:grpSpPr>
          <a:xfrm>
            <a:off x="61472" y="436664"/>
            <a:ext cx="9043928" cy="2520698"/>
            <a:chOff x="185742" y="1459480"/>
            <a:chExt cx="8044528" cy="1768003"/>
          </a:xfrm>
        </p:grpSpPr>
        <p:sp>
          <p:nvSpPr>
            <p:cNvPr id="377" name="Google Shape;377;p25"/>
            <p:cNvSpPr/>
            <p:nvPr/>
          </p:nvSpPr>
          <p:spPr>
            <a:xfrm>
              <a:off x="6978450" y="1459480"/>
              <a:ext cx="1243800" cy="414300"/>
            </a:xfrm>
            <a:prstGeom prst="triangle">
              <a:avLst>
                <a:gd name="adj" fmla="val 0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  <p:sp>
          <p:nvSpPr>
            <p:cNvPr id="378" name="Google Shape;378;p25"/>
            <p:cNvSpPr/>
            <p:nvPr/>
          </p:nvSpPr>
          <p:spPr>
            <a:xfrm flipH="1">
              <a:off x="1423249" y="1868570"/>
              <a:ext cx="5566501" cy="94111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lvl="0" algn="l" rtl="0">
                <a:spcBef>
                  <a:spcPts val="0"/>
                </a:spcBef>
                <a:spcAft>
                  <a:spcPts val="0"/>
                </a:spcAft>
              </a:pPr>
              <a:r>
                <a:rPr lang="ro-RO" sz="1200" dirty="0">
                  <a:solidFill>
                    <a:schemeClr val="bg1"/>
                  </a:solidFill>
                  <a:latin typeface="+mj-lt"/>
                  <a:ea typeface="Arvo"/>
                  <a:cs typeface="Arvo"/>
                  <a:sym typeface="Arvo"/>
                </a:rPr>
                <a:t>Gimnaziu</a:t>
              </a:r>
            </a:p>
            <a:p>
              <a:r>
                <a:rPr lang="ro-RO" sz="1200" i="0" u="none" strike="noStrike" baseline="0" dirty="0">
                  <a:solidFill>
                    <a:schemeClr val="bg1"/>
                  </a:solidFill>
                  <a:latin typeface="Arial" panose="020B0604020202020204" pitchFamily="34" charset="0"/>
                </a:rPr>
                <a:t>1. Receptarea cu sensibilitate și spirit critic a mesajelor artistic - vizuale în scopul formării culturii artistice de bază </a:t>
              </a:r>
            </a:p>
            <a:p>
              <a:r>
                <a:rPr lang="ro-RO" sz="1200" i="0" u="none" strike="noStrike" baseline="0" dirty="0">
                  <a:solidFill>
                    <a:schemeClr val="bg1"/>
                  </a:solidFill>
                  <a:latin typeface="Arial" panose="020B0604020202020204" pitchFamily="34" charset="0"/>
                </a:rPr>
                <a:t>2. Utilizarea de instrumente și tehnici variate specifice artelor vizuale plastice și decorative </a:t>
              </a:r>
            </a:p>
            <a:p>
              <a:r>
                <a:rPr lang="ro-RO" sz="1200" i="0" u="none" strike="noStrike" baseline="0" dirty="0">
                  <a:solidFill>
                    <a:schemeClr val="bg1"/>
                  </a:solidFill>
                  <a:latin typeface="Arial" panose="020B0604020202020204" pitchFamily="34" charset="0"/>
                </a:rPr>
                <a:t>3. Exprimarea ideilor, sentimentelor și a mesajelor, utilizând limbajul artistic - vizual în contexte variate</a:t>
              </a:r>
              <a:endParaRPr lang="ro-RO" sz="1200" dirty="0">
                <a:solidFill>
                  <a:schemeClr val="bg1"/>
                </a:solidFill>
                <a:latin typeface="+mj-lt"/>
                <a:ea typeface="Arvo"/>
                <a:cs typeface="Arvo"/>
                <a:sym typeface="Arvo"/>
              </a:endParaRPr>
            </a:p>
          </p:txBody>
        </p:sp>
        <p:sp>
          <p:nvSpPr>
            <p:cNvPr id="379" name="Google Shape;379;p25"/>
            <p:cNvSpPr/>
            <p:nvPr/>
          </p:nvSpPr>
          <p:spPr>
            <a:xfrm rot="10800000" flipH="1">
              <a:off x="6986470" y="1868563"/>
              <a:ext cx="1243800" cy="941114"/>
            </a:xfrm>
            <a:prstGeom prst="rtTriangl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  <p:sp>
          <p:nvSpPr>
            <p:cNvPr id="380" name="Google Shape;380;p25"/>
            <p:cNvSpPr/>
            <p:nvPr/>
          </p:nvSpPr>
          <p:spPr>
            <a:xfrm flipH="1">
              <a:off x="185742" y="1868564"/>
              <a:ext cx="1243800" cy="941122"/>
            </a:xfrm>
            <a:prstGeom prst="rtTriangl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  <p:sp>
          <p:nvSpPr>
            <p:cNvPr id="381" name="Google Shape;381;p25"/>
            <p:cNvSpPr/>
            <p:nvPr/>
          </p:nvSpPr>
          <p:spPr>
            <a:xfrm rot="10800000">
              <a:off x="185748" y="2813182"/>
              <a:ext cx="1243800" cy="414301"/>
            </a:xfrm>
            <a:prstGeom prst="triangle">
              <a:avLst>
                <a:gd name="adj" fmla="val 0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</p:grpSp>
      <p:sp>
        <p:nvSpPr>
          <p:cNvPr id="384" name="Google Shape;384;p25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21</a:t>
            </a:fld>
            <a:endParaRPr/>
          </a:p>
        </p:txBody>
      </p:sp>
      <p:sp>
        <p:nvSpPr>
          <p:cNvPr id="6" name="Google Shape;383;p25">
            <a:extLst>
              <a:ext uri="{FF2B5EF4-FFF2-40B4-BE49-F238E27FC236}">
                <a16:creationId xmlns:a16="http://schemas.microsoft.com/office/drawing/2014/main" id="{8DA62FB5-46A2-7D6A-631F-28F7C9F08647}"/>
              </a:ext>
            </a:extLst>
          </p:cNvPr>
          <p:cNvSpPr txBox="1">
            <a:spLocks/>
          </p:cNvSpPr>
          <p:nvPr/>
        </p:nvSpPr>
        <p:spPr>
          <a:xfrm>
            <a:off x="810757" y="3040039"/>
            <a:ext cx="1417613" cy="528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Roboto Condensed Light"/>
              <a:buChar char="▰"/>
              <a:defRPr sz="2400" b="0" i="0" u="none" strike="noStrike" cap="none">
                <a:solidFill>
                  <a:schemeClr val="dk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chemeClr val="dk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chemeClr val="dk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3pPr>
            <a:lvl4pPr marL="1828800" marR="0" lvl="3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chemeClr val="dk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4pPr>
            <a:lvl5pPr marL="2286000" marR="0" lvl="4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chemeClr val="dk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5pPr>
            <a:lvl6pPr marL="2743200" marR="0" lvl="5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chemeClr val="dk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6pPr>
            <a:lvl7pPr marL="3200400" marR="0" lvl="6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chemeClr val="dk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7pPr>
            <a:lvl8pPr marL="3657600" marR="0" lvl="7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chemeClr val="dk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8pPr>
            <a:lvl9pPr marL="4114800" marR="0" lvl="8" indent="-381000" algn="l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chemeClr val="accent4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chemeClr val="dk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9pPr>
          </a:lstStyle>
          <a:p>
            <a:pPr marL="0" indent="0" algn="ctr">
              <a:spcAft>
                <a:spcPts val="1000"/>
              </a:spcAft>
              <a:buFont typeface="Roboto Condensed Light"/>
              <a:buNone/>
            </a:pPr>
            <a:endParaRPr lang="ro-RO" sz="1800" b="1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2" name="Google Shape;383;p25">
            <a:extLst>
              <a:ext uri="{FF2B5EF4-FFF2-40B4-BE49-F238E27FC236}">
                <a16:creationId xmlns:a16="http://schemas.microsoft.com/office/drawing/2014/main" id="{F14BEA8A-4C1F-846F-3A35-0F78B19D9DCB}"/>
              </a:ext>
            </a:extLst>
          </p:cNvPr>
          <p:cNvSpPr txBox="1">
            <a:spLocks/>
          </p:cNvSpPr>
          <p:nvPr/>
        </p:nvSpPr>
        <p:spPr>
          <a:xfrm>
            <a:off x="2070819" y="310503"/>
            <a:ext cx="5547181" cy="4607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Roboto Condensed Light"/>
              <a:buChar char="▰"/>
              <a:defRPr sz="2400" b="0" i="0" u="none" strike="noStrike" cap="none">
                <a:solidFill>
                  <a:schemeClr val="dk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chemeClr val="dk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chemeClr val="dk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3pPr>
            <a:lvl4pPr marL="1828800" marR="0" lvl="3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chemeClr val="dk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4pPr>
            <a:lvl5pPr marL="2286000" marR="0" lvl="4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chemeClr val="dk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5pPr>
            <a:lvl6pPr marL="2743200" marR="0" lvl="5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chemeClr val="dk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6pPr>
            <a:lvl7pPr marL="3200400" marR="0" lvl="6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chemeClr val="dk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7pPr>
            <a:lvl8pPr marL="3657600" marR="0" lvl="7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chemeClr val="dk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8pPr>
            <a:lvl9pPr marL="4114800" marR="0" lvl="8" indent="-381000" algn="l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chemeClr val="accent4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chemeClr val="dk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9pPr>
          </a:lstStyle>
          <a:p>
            <a:pPr marL="0" indent="0" algn="ctr">
              <a:spcBef>
                <a:spcPts val="0"/>
              </a:spcBef>
              <a:buFont typeface="Roboto Condensed Light"/>
              <a:buNone/>
            </a:pPr>
            <a:r>
              <a:rPr lang="ro-RO" sz="1600" b="1" dirty="0">
                <a:solidFill>
                  <a:srgbClr val="002060"/>
                </a:solidFill>
                <a:latin typeface="+mn-lt"/>
              </a:rPr>
              <a:t>Programa de educație plastică</a:t>
            </a:r>
          </a:p>
          <a:p>
            <a:pPr marL="0" indent="0" algn="ctr">
              <a:spcBef>
                <a:spcPts val="0"/>
              </a:spcBef>
              <a:buFont typeface="Roboto Condensed Light"/>
              <a:buNone/>
            </a:pPr>
            <a:r>
              <a:rPr lang="ro-RO" sz="1600" b="1" dirty="0">
                <a:solidFill>
                  <a:srgbClr val="002060"/>
                </a:solidFill>
                <a:latin typeface="+mn-lt"/>
              </a:rPr>
              <a:t>- competențe generale -</a:t>
            </a:r>
          </a:p>
        </p:txBody>
      </p:sp>
      <p:sp>
        <p:nvSpPr>
          <p:cNvPr id="3" name="Google Shape;378;p25">
            <a:extLst>
              <a:ext uri="{FF2B5EF4-FFF2-40B4-BE49-F238E27FC236}">
                <a16:creationId xmlns:a16="http://schemas.microsoft.com/office/drawing/2014/main" id="{61907B4D-B185-3E2A-F89C-383FAEAFD3CD}"/>
              </a:ext>
            </a:extLst>
          </p:cNvPr>
          <p:cNvSpPr/>
          <p:nvPr/>
        </p:nvSpPr>
        <p:spPr>
          <a:xfrm flipH="1">
            <a:off x="1442976" y="3160898"/>
            <a:ext cx="6258047" cy="75671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l" rtl="0">
              <a:spcBef>
                <a:spcPts val="0"/>
              </a:spcBef>
              <a:spcAft>
                <a:spcPts val="0"/>
              </a:spcAft>
            </a:pPr>
            <a:r>
              <a:rPr lang="ro-RO" sz="1200" dirty="0">
                <a:solidFill>
                  <a:schemeClr val="bg1"/>
                </a:solidFill>
                <a:latin typeface="+mn-lt"/>
                <a:ea typeface="Arvo"/>
                <a:cs typeface="Arvo"/>
                <a:sym typeface="Arvo"/>
              </a:rPr>
              <a:t>Liceu</a:t>
            </a:r>
          </a:p>
          <a:p>
            <a:pPr lvl="0" algn="l" rtl="0">
              <a:spcBef>
                <a:spcPts val="0"/>
              </a:spcBef>
              <a:spcAft>
                <a:spcPts val="0"/>
              </a:spcAft>
            </a:pPr>
            <a:r>
              <a:rPr lang="ro-RO" sz="1200" dirty="0">
                <a:solidFill>
                  <a:schemeClr val="bg1"/>
                </a:solidFill>
              </a:rPr>
              <a:t>1. Receptarea într-o manieră personală a mesajului artistic din universul vizual </a:t>
            </a:r>
          </a:p>
          <a:p>
            <a:pPr lvl="0" algn="l" rtl="0">
              <a:spcBef>
                <a:spcPts val="0"/>
              </a:spcBef>
              <a:spcAft>
                <a:spcPts val="0"/>
              </a:spcAft>
            </a:pPr>
            <a:r>
              <a:rPr lang="ro-RO" sz="1200" dirty="0">
                <a:solidFill>
                  <a:schemeClr val="bg1"/>
                </a:solidFill>
              </a:rPr>
              <a:t>2. Folosirea unor mijloace artistice, pentru exprimarea </a:t>
            </a:r>
            <a:r>
              <a:rPr lang="ro-RO" sz="1200" dirty="0" err="1">
                <a:solidFill>
                  <a:schemeClr val="bg1"/>
                </a:solidFill>
              </a:rPr>
              <a:t>sensibilităţii</a:t>
            </a:r>
            <a:r>
              <a:rPr lang="ro-RO" sz="1200" dirty="0">
                <a:solidFill>
                  <a:schemeClr val="bg1"/>
                </a:solidFill>
              </a:rPr>
              <a:t> estetice</a:t>
            </a:r>
            <a:endParaRPr lang="ro-RO" sz="1200" dirty="0">
              <a:solidFill>
                <a:schemeClr val="bg1"/>
              </a:solidFill>
              <a:latin typeface="+mn-lt"/>
              <a:ea typeface="Arvo"/>
              <a:cs typeface="Arvo"/>
              <a:sym typeface="Arvo"/>
            </a:endParaRPr>
          </a:p>
        </p:txBody>
      </p:sp>
      <p:sp>
        <p:nvSpPr>
          <p:cNvPr id="4" name="Google Shape;377;p25">
            <a:extLst>
              <a:ext uri="{FF2B5EF4-FFF2-40B4-BE49-F238E27FC236}">
                <a16:creationId xmlns:a16="http://schemas.microsoft.com/office/drawing/2014/main" id="{490586E8-E638-A5DC-25C3-8786E31B73D3}"/>
              </a:ext>
            </a:extLst>
          </p:cNvPr>
          <p:cNvSpPr/>
          <p:nvPr/>
        </p:nvSpPr>
        <p:spPr>
          <a:xfrm>
            <a:off x="7673730" y="2824894"/>
            <a:ext cx="1398322" cy="340006"/>
          </a:xfrm>
          <a:prstGeom prst="triangle">
            <a:avLst>
              <a:gd name="adj" fmla="val 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vo"/>
              <a:ea typeface="Arvo"/>
              <a:cs typeface="Arvo"/>
              <a:sym typeface="Arvo"/>
            </a:endParaRPr>
          </a:p>
        </p:txBody>
      </p:sp>
      <p:sp>
        <p:nvSpPr>
          <p:cNvPr id="5" name="Google Shape;379;p25">
            <a:extLst>
              <a:ext uri="{FF2B5EF4-FFF2-40B4-BE49-F238E27FC236}">
                <a16:creationId xmlns:a16="http://schemas.microsoft.com/office/drawing/2014/main" id="{BF9260BC-BD68-1EB5-2A38-B755B23CB705}"/>
              </a:ext>
            </a:extLst>
          </p:cNvPr>
          <p:cNvSpPr/>
          <p:nvPr/>
        </p:nvSpPr>
        <p:spPr>
          <a:xfrm rot="10800000" flipH="1">
            <a:off x="7682746" y="3152935"/>
            <a:ext cx="1398322" cy="77235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vo"/>
              <a:ea typeface="Arvo"/>
              <a:cs typeface="Arvo"/>
              <a:sym typeface="Arvo"/>
            </a:endParaRPr>
          </a:p>
        </p:txBody>
      </p:sp>
      <p:sp>
        <p:nvSpPr>
          <p:cNvPr id="7" name="Google Shape;380;p25">
            <a:extLst>
              <a:ext uri="{FF2B5EF4-FFF2-40B4-BE49-F238E27FC236}">
                <a16:creationId xmlns:a16="http://schemas.microsoft.com/office/drawing/2014/main" id="{6992FB3C-9BC3-3C88-AE6F-7C6DDE628202}"/>
              </a:ext>
            </a:extLst>
          </p:cNvPr>
          <p:cNvSpPr/>
          <p:nvPr/>
        </p:nvSpPr>
        <p:spPr>
          <a:xfrm flipH="1">
            <a:off x="44824" y="3168304"/>
            <a:ext cx="1398322" cy="772357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vo"/>
              <a:ea typeface="Arvo"/>
              <a:cs typeface="Arvo"/>
              <a:sym typeface="Arvo"/>
            </a:endParaRPr>
          </a:p>
        </p:txBody>
      </p:sp>
      <p:sp>
        <p:nvSpPr>
          <p:cNvPr id="8" name="Google Shape;381;p25">
            <a:extLst>
              <a:ext uri="{FF2B5EF4-FFF2-40B4-BE49-F238E27FC236}">
                <a16:creationId xmlns:a16="http://schemas.microsoft.com/office/drawing/2014/main" id="{719532B9-E244-0B87-F04E-9593D3276452}"/>
              </a:ext>
            </a:extLst>
          </p:cNvPr>
          <p:cNvSpPr/>
          <p:nvPr/>
        </p:nvSpPr>
        <p:spPr>
          <a:xfrm rot="10800000">
            <a:off x="60199" y="3920478"/>
            <a:ext cx="1398322" cy="340007"/>
          </a:xfrm>
          <a:prstGeom prst="triangle">
            <a:avLst>
              <a:gd name="adj" fmla="val 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vo"/>
              <a:ea typeface="Arvo"/>
              <a:cs typeface="Arvo"/>
              <a:sym typeface="Arvo"/>
            </a:endParaRPr>
          </a:p>
        </p:txBody>
      </p:sp>
      <p:pic>
        <p:nvPicPr>
          <p:cNvPr id="9" name="Imagine 8">
            <a:extLst>
              <a:ext uri="{FF2B5EF4-FFF2-40B4-BE49-F238E27FC236}">
                <a16:creationId xmlns:a16="http://schemas.microsoft.com/office/drawing/2014/main" id="{C58C96E0-F928-6306-9FE8-883CB134F3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18000" y="191400"/>
            <a:ext cx="1385047" cy="103878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8554888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25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22</a:t>
            </a:fld>
            <a:endParaRPr dirty="0"/>
          </a:p>
        </p:txBody>
      </p:sp>
      <p:sp>
        <p:nvSpPr>
          <p:cNvPr id="11" name="Google Shape;378;p25">
            <a:extLst>
              <a:ext uri="{FF2B5EF4-FFF2-40B4-BE49-F238E27FC236}">
                <a16:creationId xmlns:a16="http://schemas.microsoft.com/office/drawing/2014/main" id="{D4107FE5-0666-7366-99D8-4ECCA9712B07}"/>
              </a:ext>
            </a:extLst>
          </p:cNvPr>
          <p:cNvSpPr/>
          <p:nvPr/>
        </p:nvSpPr>
        <p:spPr>
          <a:xfrm flipH="1">
            <a:off x="1442977" y="2127749"/>
            <a:ext cx="6258047" cy="75671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l" rtl="0">
              <a:spcBef>
                <a:spcPts val="0"/>
              </a:spcBef>
              <a:spcAft>
                <a:spcPts val="0"/>
              </a:spcAft>
            </a:pPr>
            <a:r>
              <a:rPr lang="ro-RO" sz="1200" dirty="0">
                <a:solidFill>
                  <a:schemeClr val="bg1"/>
                </a:solidFill>
                <a:latin typeface="+mn-lt"/>
                <a:ea typeface="Arvo"/>
                <a:cs typeface="Arvo"/>
                <a:sym typeface="Arvo"/>
              </a:rPr>
              <a:t>Liceu</a:t>
            </a:r>
          </a:p>
          <a:p>
            <a:pPr lvl="0" algn="l" rtl="0">
              <a:spcBef>
                <a:spcPts val="0"/>
              </a:spcBef>
              <a:spcAft>
                <a:spcPts val="0"/>
              </a:spcAft>
            </a:pPr>
            <a:r>
              <a:rPr lang="ro-RO" sz="1200" dirty="0">
                <a:solidFill>
                  <a:schemeClr val="bg1"/>
                </a:solidFill>
              </a:rPr>
              <a:t>1. Valorificarea elementelor de patrimoniu cultural</a:t>
            </a:r>
          </a:p>
          <a:p>
            <a:pPr lvl="0" algn="l" rtl="0">
              <a:spcBef>
                <a:spcPts val="0"/>
              </a:spcBef>
              <a:spcAft>
                <a:spcPts val="0"/>
              </a:spcAft>
            </a:pPr>
            <a:r>
              <a:rPr lang="ro-RO" sz="1200" dirty="0">
                <a:solidFill>
                  <a:schemeClr val="bg1"/>
                </a:solidFill>
              </a:rPr>
              <a:t>2. Utilizarea elementelor componente ale limbajului cultural-artistic</a:t>
            </a:r>
            <a:endParaRPr lang="ro-RO" sz="1200" dirty="0">
              <a:solidFill>
                <a:schemeClr val="bg1"/>
              </a:solidFill>
              <a:latin typeface="+mn-lt"/>
              <a:ea typeface="Arvo"/>
              <a:cs typeface="Arvo"/>
              <a:sym typeface="Arvo"/>
            </a:endParaRPr>
          </a:p>
        </p:txBody>
      </p:sp>
      <p:sp>
        <p:nvSpPr>
          <p:cNvPr id="21" name="Google Shape;377;p25">
            <a:extLst>
              <a:ext uri="{FF2B5EF4-FFF2-40B4-BE49-F238E27FC236}">
                <a16:creationId xmlns:a16="http://schemas.microsoft.com/office/drawing/2014/main" id="{6C4C894E-05E9-8198-D1BB-59210BE43414}"/>
              </a:ext>
            </a:extLst>
          </p:cNvPr>
          <p:cNvSpPr/>
          <p:nvPr/>
        </p:nvSpPr>
        <p:spPr>
          <a:xfrm>
            <a:off x="7673730" y="1787554"/>
            <a:ext cx="1398322" cy="340006"/>
          </a:xfrm>
          <a:prstGeom prst="triangle">
            <a:avLst>
              <a:gd name="adj" fmla="val 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vo"/>
              <a:ea typeface="Arvo"/>
              <a:cs typeface="Arvo"/>
              <a:sym typeface="Arvo"/>
            </a:endParaRPr>
          </a:p>
        </p:txBody>
      </p:sp>
      <p:sp>
        <p:nvSpPr>
          <p:cNvPr id="22" name="Google Shape;379;p25">
            <a:extLst>
              <a:ext uri="{FF2B5EF4-FFF2-40B4-BE49-F238E27FC236}">
                <a16:creationId xmlns:a16="http://schemas.microsoft.com/office/drawing/2014/main" id="{29A8EB4A-D1CE-B57E-3905-80610CA8E1BD}"/>
              </a:ext>
            </a:extLst>
          </p:cNvPr>
          <p:cNvSpPr/>
          <p:nvPr/>
        </p:nvSpPr>
        <p:spPr>
          <a:xfrm rot="10800000" flipH="1">
            <a:off x="7682746" y="2115595"/>
            <a:ext cx="1398322" cy="77235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vo"/>
              <a:ea typeface="Arvo"/>
              <a:cs typeface="Arvo"/>
              <a:sym typeface="Arvo"/>
            </a:endParaRPr>
          </a:p>
        </p:txBody>
      </p:sp>
      <p:sp>
        <p:nvSpPr>
          <p:cNvPr id="23" name="Google Shape;380;p25">
            <a:extLst>
              <a:ext uri="{FF2B5EF4-FFF2-40B4-BE49-F238E27FC236}">
                <a16:creationId xmlns:a16="http://schemas.microsoft.com/office/drawing/2014/main" id="{15DFF8BA-49E0-A07A-DEAB-2C5192237883}"/>
              </a:ext>
            </a:extLst>
          </p:cNvPr>
          <p:cNvSpPr/>
          <p:nvPr/>
        </p:nvSpPr>
        <p:spPr>
          <a:xfrm flipH="1">
            <a:off x="44824" y="2130964"/>
            <a:ext cx="1398322" cy="772357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vo"/>
              <a:ea typeface="Arvo"/>
              <a:cs typeface="Arvo"/>
              <a:sym typeface="Arvo"/>
            </a:endParaRPr>
          </a:p>
        </p:txBody>
      </p:sp>
      <p:sp>
        <p:nvSpPr>
          <p:cNvPr id="24" name="Google Shape;381;p25">
            <a:extLst>
              <a:ext uri="{FF2B5EF4-FFF2-40B4-BE49-F238E27FC236}">
                <a16:creationId xmlns:a16="http://schemas.microsoft.com/office/drawing/2014/main" id="{257A942C-AC4B-3745-C276-36EAF85CCE9A}"/>
              </a:ext>
            </a:extLst>
          </p:cNvPr>
          <p:cNvSpPr/>
          <p:nvPr/>
        </p:nvSpPr>
        <p:spPr>
          <a:xfrm rot="10800000">
            <a:off x="60199" y="2883138"/>
            <a:ext cx="1398322" cy="340007"/>
          </a:xfrm>
          <a:prstGeom prst="triangle">
            <a:avLst>
              <a:gd name="adj" fmla="val 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vo"/>
              <a:ea typeface="Arvo"/>
              <a:cs typeface="Arvo"/>
              <a:sym typeface="Arvo"/>
            </a:endParaRPr>
          </a:p>
        </p:txBody>
      </p:sp>
      <p:sp>
        <p:nvSpPr>
          <p:cNvPr id="2" name="Google Shape;383;p25">
            <a:extLst>
              <a:ext uri="{FF2B5EF4-FFF2-40B4-BE49-F238E27FC236}">
                <a16:creationId xmlns:a16="http://schemas.microsoft.com/office/drawing/2014/main" id="{E21C7457-2B4F-2D34-AB4C-09C3DDD46E1F}"/>
              </a:ext>
            </a:extLst>
          </p:cNvPr>
          <p:cNvSpPr txBox="1">
            <a:spLocks/>
          </p:cNvSpPr>
          <p:nvPr/>
        </p:nvSpPr>
        <p:spPr>
          <a:xfrm>
            <a:off x="2070819" y="310503"/>
            <a:ext cx="5547181" cy="4607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Roboto Condensed Light"/>
              <a:buChar char="▰"/>
              <a:defRPr sz="2400" b="0" i="0" u="none" strike="noStrike" cap="none">
                <a:solidFill>
                  <a:schemeClr val="dk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chemeClr val="dk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chemeClr val="dk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3pPr>
            <a:lvl4pPr marL="1828800" marR="0" lvl="3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chemeClr val="dk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4pPr>
            <a:lvl5pPr marL="2286000" marR="0" lvl="4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chemeClr val="dk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5pPr>
            <a:lvl6pPr marL="2743200" marR="0" lvl="5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chemeClr val="dk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6pPr>
            <a:lvl7pPr marL="3200400" marR="0" lvl="6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chemeClr val="dk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7pPr>
            <a:lvl8pPr marL="3657600" marR="0" lvl="7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chemeClr val="dk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8pPr>
            <a:lvl9pPr marL="4114800" marR="0" lvl="8" indent="-381000" algn="l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chemeClr val="accent4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chemeClr val="dk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9pPr>
          </a:lstStyle>
          <a:p>
            <a:pPr marL="0" indent="0" algn="ctr">
              <a:spcBef>
                <a:spcPts val="0"/>
              </a:spcBef>
              <a:buFont typeface="Roboto Condensed Light"/>
              <a:buNone/>
            </a:pPr>
            <a:r>
              <a:rPr lang="ro-RO" sz="1600" b="1" dirty="0">
                <a:solidFill>
                  <a:srgbClr val="002060"/>
                </a:solidFill>
                <a:latin typeface="+mn-lt"/>
              </a:rPr>
              <a:t>Programa de educație artistică</a:t>
            </a:r>
          </a:p>
          <a:p>
            <a:pPr marL="0" indent="0" algn="ctr">
              <a:spcBef>
                <a:spcPts val="0"/>
              </a:spcBef>
              <a:buFont typeface="Roboto Condensed Light"/>
              <a:buNone/>
            </a:pPr>
            <a:r>
              <a:rPr lang="ro-RO" sz="1600" b="1" dirty="0">
                <a:solidFill>
                  <a:srgbClr val="002060"/>
                </a:solidFill>
                <a:latin typeface="+mn-lt"/>
              </a:rPr>
              <a:t>- competențe generale -</a:t>
            </a:r>
          </a:p>
        </p:txBody>
      </p:sp>
      <p:pic>
        <p:nvPicPr>
          <p:cNvPr id="3" name="Imagine 2">
            <a:extLst>
              <a:ext uri="{FF2B5EF4-FFF2-40B4-BE49-F238E27FC236}">
                <a16:creationId xmlns:a16="http://schemas.microsoft.com/office/drawing/2014/main" id="{EDCCADDA-8D68-1A17-D5BF-099B607233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18000" y="191400"/>
            <a:ext cx="1385047" cy="103878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585506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Google Shape;557;p36"/>
          <p:cNvSpPr txBox="1">
            <a:spLocks noGrp="1"/>
          </p:cNvSpPr>
          <p:nvPr>
            <p:ph type="subTitle" idx="1"/>
          </p:nvPr>
        </p:nvSpPr>
        <p:spPr>
          <a:xfrm>
            <a:off x="0" y="2934587"/>
            <a:ext cx="5592726" cy="152795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Aft>
                <a:spcPts val="1000"/>
              </a:spcAft>
            </a:pPr>
            <a:r>
              <a:rPr lang="ro-RO" sz="1800" b="1" i="1" dirty="0">
                <a:latin typeface="+mn-lt"/>
              </a:rPr>
              <a:t>A</a:t>
            </a:r>
            <a:r>
              <a:rPr lang="en-US" sz="1800" b="1" i="1" dirty="0" err="1">
                <a:latin typeface="+mn-lt"/>
              </a:rPr>
              <a:t>ctivitățile</a:t>
            </a:r>
            <a:r>
              <a:rPr lang="en-US" sz="1800" b="1" i="1" dirty="0">
                <a:latin typeface="+mn-lt"/>
              </a:rPr>
              <a:t> de </a:t>
            </a:r>
            <a:r>
              <a:rPr lang="en-US" sz="1800" b="1" i="1" dirty="0" err="1">
                <a:latin typeface="+mn-lt"/>
              </a:rPr>
              <a:t>învățare</a:t>
            </a:r>
            <a:r>
              <a:rPr lang="ro-RO" sz="1800" b="1" i="1" dirty="0">
                <a:latin typeface="+mn-lt"/>
              </a:rPr>
              <a:t> sunt </a:t>
            </a:r>
            <a:r>
              <a:rPr lang="en-US" sz="1800" b="1" i="1" dirty="0" err="1">
                <a:latin typeface="+mn-lt"/>
              </a:rPr>
              <a:t>contexte</a:t>
            </a:r>
            <a:r>
              <a:rPr lang="en-US" sz="1800" b="1" i="1" dirty="0">
                <a:latin typeface="+mn-lt"/>
              </a:rPr>
              <a:t> </a:t>
            </a:r>
            <a:r>
              <a:rPr lang="en-US" sz="1800" b="1" i="1" dirty="0" err="1">
                <a:latin typeface="+mn-lt"/>
              </a:rPr>
              <a:t>în</a:t>
            </a:r>
            <a:r>
              <a:rPr lang="en-US" sz="1800" b="1" i="1" dirty="0">
                <a:latin typeface="+mn-lt"/>
              </a:rPr>
              <a:t> care sunt </a:t>
            </a:r>
            <a:r>
              <a:rPr lang="en-US" sz="1800" b="1" i="1" dirty="0" err="1">
                <a:latin typeface="+mn-lt"/>
              </a:rPr>
              <a:t>formate</a:t>
            </a:r>
            <a:r>
              <a:rPr lang="en-US" sz="1800" b="1" i="1" dirty="0">
                <a:latin typeface="+mn-lt"/>
              </a:rPr>
              <a:t>, </a:t>
            </a:r>
            <a:r>
              <a:rPr lang="en-US" sz="1800" b="1" i="1" dirty="0" err="1">
                <a:latin typeface="+mn-lt"/>
              </a:rPr>
              <a:t>exersate</a:t>
            </a:r>
            <a:r>
              <a:rPr lang="en-US" sz="1800" b="1" i="1" dirty="0">
                <a:latin typeface="+mn-lt"/>
              </a:rPr>
              <a:t>, consolidate, </a:t>
            </a:r>
            <a:r>
              <a:rPr lang="en-US" sz="1800" b="1" i="1" dirty="0" err="1">
                <a:latin typeface="+mn-lt"/>
              </a:rPr>
              <a:t>competențele</a:t>
            </a:r>
            <a:r>
              <a:rPr lang="en-US" sz="1800" b="1" i="1" dirty="0">
                <a:latin typeface="+mn-lt"/>
              </a:rPr>
              <a:t> </a:t>
            </a:r>
            <a:r>
              <a:rPr lang="en-US" sz="1800" b="1" i="1" dirty="0" err="1">
                <a:latin typeface="+mn-lt"/>
              </a:rPr>
              <a:t>specifice</a:t>
            </a:r>
            <a:r>
              <a:rPr lang="en-US" sz="1800" b="1" i="1" dirty="0">
                <a:latin typeface="+mn-lt"/>
              </a:rPr>
              <a:t>, </a:t>
            </a:r>
            <a:r>
              <a:rPr lang="en-US" sz="1800" b="1" i="1" dirty="0" err="1">
                <a:latin typeface="+mn-lt"/>
              </a:rPr>
              <a:t>constituindu</a:t>
            </a:r>
            <a:r>
              <a:rPr lang="en-US" sz="1800" b="1" i="1" dirty="0">
                <a:latin typeface="+mn-lt"/>
              </a:rPr>
              <a:t>-se ca </a:t>
            </a:r>
            <a:r>
              <a:rPr lang="en-US" sz="1800" b="1" i="1" dirty="0" err="1">
                <a:latin typeface="+mn-lt"/>
              </a:rPr>
              <a:t>sarcini</a:t>
            </a:r>
            <a:r>
              <a:rPr lang="en-US" sz="1800" b="1" i="1" dirty="0">
                <a:latin typeface="+mn-lt"/>
              </a:rPr>
              <a:t> de </a:t>
            </a:r>
            <a:r>
              <a:rPr lang="en-US" sz="1800" b="1" i="1" dirty="0" err="1">
                <a:latin typeface="+mn-lt"/>
              </a:rPr>
              <a:t>lucru</a:t>
            </a:r>
            <a:r>
              <a:rPr lang="en-US" sz="1800" b="1" i="1" dirty="0">
                <a:latin typeface="+mn-lt"/>
              </a:rPr>
              <a:t> </a:t>
            </a:r>
            <a:r>
              <a:rPr lang="en-US" sz="1800" b="1" i="1" dirty="0" err="1">
                <a:latin typeface="+mn-lt"/>
              </a:rPr>
              <a:t>prin</a:t>
            </a:r>
            <a:r>
              <a:rPr lang="en-US" sz="1800" b="1" i="1" dirty="0">
                <a:latin typeface="+mn-lt"/>
              </a:rPr>
              <a:t> care se </a:t>
            </a:r>
            <a:r>
              <a:rPr lang="en-US" sz="1800" b="1" i="1" dirty="0" err="1">
                <a:latin typeface="+mn-lt"/>
              </a:rPr>
              <a:t>formează</a:t>
            </a:r>
            <a:r>
              <a:rPr lang="en-US" sz="1800" b="1" i="1" dirty="0">
                <a:latin typeface="+mn-lt"/>
              </a:rPr>
              <a:t> </a:t>
            </a:r>
            <a:r>
              <a:rPr lang="en-US" sz="1800" b="1" i="1" dirty="0" err="1">
                <a:latin typeface="+mn-lt"/>
              </a:rPr>
              <a:t>și</a:t>
            </a:r>
            <a:r>
              <a:rPr lang="en-US" sz="1800" b="1" i="1" dirty="0">
                <a:latin typeface="+mn-lt"/>
              </a:rPr>
              <a:t> se </a:t>
            </a:r>
            <a:r>
              <a:rPr lang="en-US" sz="1800" b="1" i="1" dirty="0" err="1">
                <a:latin typeface="+mn-lt"/>
              </a:rPr>
              <a:t>dezvoltă</a:t>
            </a:r>
            <a:r>
              <a:rPr lang="en-US" sz="1800" b="1" i="1" dirty="0">
                <a:latin typeface="+mn-lt"/>
              </a:rPr>
              <a:t> </a:t>
            </a:r>
            <a:r>
              <a:rPr lang="en-US" sz="1800" b="1" i="1" dirty="0" err="1">
                <a:latin typeface="+mn-lt"/>
              </a:rPr>
              <a:t>competențele</a:t>
            </a:r>
            <a:r>
              <a:rPr lang="en-US" sz="1800" b="1" i="1" dirty="0">
                <a:latin typeface="+mn-lt"/>
              </a:rPr>
              <a:t> </a:t>
            </a:r>
            <a:r>
              <a:rPr lang="en-US" sz="1800" b="1" i="1" dirty="0" err="1">
                <a:latin typeface="+mn-lt"/>
              </a:rPr>
              <a:t>specifice</a:t>
            </a:r>
            <a:r>
              <a:rPr lang="ro-RO" sz="1800" b="1" i="1" dirty="0">
                <a:latin typeface="+mn-lt"/>
              </a:rPr>
              <a:t> </a:t>
            </a:r>
            <a:r>
              <a:rPr lang="ro-RO" sz="1800" b="1" dirty="0">
                <a:latin typeface="+mn-lt"/>
              </a:rPr>
              <a:t>(Partea I.5.4.)</a:t>
            </a:r>
            <a:endParaRPr sz="1800" b="1" dirty="0">
              <a:latin typeface="+mn-lt"/>
            </a:endParaRPr>
          </a:p>
        </p:txBody>
      </p:sp>
      <p:sp>
        <p:nvSpPr>
          <p:cNvPr id="558" name="Google Shape;558;p36"/>
          <p:cNvSpPr txBox="1"/>
          <p:nvPr/>
        </p:nvSpPr>
        <p:spPr>
          <a:xfrm>
            <a:off x="148855" y="319455"/>
            <a:ext cx="6562046" cy="19705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ro-RO" sz="2000" b="1" dirty="0">
                <a:solidFill>
                  <a:schemeClr val="accent6"/>
                </a:solidFill>
                <a:latin typeface="+mn-lt"/>
                <a:ea typeface="Roboto Condensed"/>
                <a:cs typeface="Roboto Condensed"/>
                <a:sym typeface="Roboto Condensed"/>
              </a:rPr>
              <a:t>Ce este o activitate de învățare și cum o proiectez?</a:t>
            </a:r>
          </a:p>
          <a:p>
            <a:pPr lvl="0"/>
            <a:endParaRPr lang="ro-RO" sz="2000" b="1" dirty="0">
              <a:solidFill>
                <a:srgbClr val="3F5378"/>
              </a:solidFill>
              <a:latin typeface="+mn-lt"/>
              <a:ea typeface="Roboto Condensed"/>
              <a:cs typeface="Roboto Condensed"/>
              <a:sym typeface="Roboto Condensed"/>
            </a:endParaRPr>
          </a:p>
          <a:p>
            <a:pPr lvl="0"/>
            <a:r>
              <a:rPr lang="en-US" sz="2000" b="1" dirty="0" err="1">
                <a:solidFill>
                  <a:srgbClr val="3F5378"/>
                </a:solidFill>
                <a:latin typeface="+mn-lt"/>
                <a:ea typeface="Roboto Condensed"/>
                <a:cs typeface="Roboto Condensed"/>
                <a:sym typeface="Roboto Condensed"/>
              </a:rPr>
              <a:t>Documentul</a:t>
            </a:r>
            <a:r>
              <a:rPr lang="en-US" sz="2000" b="1" dirty="0">
                <a:solidFill>
                  <a:srgbClr val="3F5378"/>
                </a:solidFill>
                <a:latin typeface="+mn-lt"/>
                <a:ea typeface="Roboto Condensed"/>
                <a:cs typeface="Roboto Condensed"/>
                <a:sym typeface="Roboto Condensed"/>
              </a:rPr>
              <a:t> de </a:t>
            </a:r>
            <a:r>
              <a:rPr lang="en-US" sz="2000" b="1" dirty="0" err="1">
                <a:solidFill>
                  <a:srgbClr val="3F5378"/>
                </a:solidFill>
                <a:latin typeface="+mn-lt"/>
                <a:ea typeface="Roboto Condensed"/>
                <a:cs typeface="Roboto Condensed"/>
                <a:sym typeface="Roboto Condensed"/>
              </a:rPr>
              <a:t>politici</a:t>
            </a:r>
            <a:r>
              <a:rPr lang="en-US" sz="2000" b="1" dirty="0">
                <a:solidFill>
                  <a:srgbClr val="3F5378"/>
                </a:solidFill>
                <a:latin typeface="+mn-lt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2000" b="1" dirty="0" err="1">
                <a:solidFill>
                  <a:srgbClr val="3F5378"/>
                </a:solidFill>
                <a:latin typeface="+mn-lt"/>
                <a:ea typeface="Roboto Condensed"/>
                <a:cs typeface="Roboto Condensed"/>
                <a:sym typeface="Roboto Condensed"/>
              </a:rPr>
              <a:t>educaționale</a:t>
            </a:r>
            <a:r>
              <a:rPr lang="en-US" sz="2000" b="1" dirty="0">
                <a:solidFill>
                  <a:srgbClr val="3F5378"/>
                </a:solidFill>
                <a:latin typeface="+mn-lt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2000" b="1" i="1" dirty="0" err="1">
                <a:solidFill>
                  <a:srgbClr val="3F5378"/>
                </a:solidFill>
                <a:latin typeface="+mn-lt"/>
                <a:ea typeface="Roboto Condensed"/>
                <a:cs typeface="Roboto Condensed"/>
                <a:sym typeface="Roboto Condensed"/>
              </a:rPr>
              <a:t>Repere</a:t>
            </a:r>
            <a:r>
              <a:rPr lang="en-US" sz="2000" b="1" i="1" dirty="0">
                <a:solidFill>
                  <a:srgbClr val="3F5378"/>
                </a:solidFill>
                <a:latin typeface="+mn-lt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2000" b="1" i="1" dirty="0" err="1">
                <a:solidFill>
                  <a:srgbClr val="3F5378"/>
                </a:solidFill>
                <a:latin typeface="+mn-lt"/>
                <a:ea typeface="Roboto Condensed"/>
                <a:cs typeface="Roboto Condensed"/>
                <a:sym typeface="Roboto Condensed"/>
              </a:rPr>
              <a:t>pentru</a:t>
            </a:r>
            <a:r>
              <a:rPr lang="en-US" sz="2000" b="1" i="1" dirty="0">
                <a:solidFill>
                  <a:srgbClr val="3F5378"/>
                </a:solidFill>
                <a:latin typeface="+mn-lt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2000" b="1" i="1" dirty="0" err="1">
                <a:solidFill>
                  <a:srgbClr val="3F5378"/>
                </a:solidFill>
                <a:latin typeface="+mn-lt"/>
                <a:ea typeface="Roboto Condensed"/>
                <a:cs typeface="Roboto Condensed"/>
                <a:sym typeface="Roboto Condensed"/>
              </a:rPr>
              <a:t>proiectarea</a:t>
            </a:r>
            <a:r>
              <a:rPr lang="en-US" sz="2000" b="1" i="1" dirty="0">
                <a:solidFill>
                  <a:srgbClr val="3F5378"/>
                </a:solidFill>
                <a:latin typeface="+mn-lt"/>
                <a:ea typeface="Roboto Condensed"/>
                <a:cs typeface="Roboto Condensed"/>
                <a:sym typeface="Roboto Condensed"/>
              </a:rPr>
              <a:t>, </a:t>
            </a:r>
            <a:r>
              <a:rPr lang="en-US" sz="2000" b="1" i="1" dirty="0" err="1">
                <a:solidFill>
                  <a:srgbClr val="3F5378"/>
                </a:solidFill>
                <a:latin typeface="+mn-lt"/>
                <a:ea typeface="Roboto Condensed"/>
                <a:cs typeface="Roboto Condensed"/>
                <a:sym typeface="Roboto Condensed"/>
              </a:rPr>
              <a:t>actualizarea</a:t>
            </a:r>
            <a:r>
              <a:rPr lang="en-US" sz="2000" b="1" i="1" dirty="0">
                <a:solidFill>
                  <a:srgbClr val="3F5378"/>
                </a:solidFill>
                <a:latin typeface="+mn-lt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2000" b="1" i="1" dirty="0" err="1">
                <a:solidFill>
                  <a:srgbClr val="3F5378"/>
                </a:solidFill>
                <a:latin typeface="+mn-lt"/>
                <a:ea typeface="Roboto Condensed"/>
                <a:cs typeface="Roboto Condensed"/>
                <a:sym typeface="Roboto Condensed"/>
              </a:rPr>
              <a:t>şi</a:t>
            </a:r>
            <a:r>
              <a:rPr lang="en-US" sz="2000" b="1" i="1" dirty="0">
                <a:solidFill>
                  <a:srgbClr val="3F5378"/>
                </a:solidFill>
                <a:latin typeface="+mn-lt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2000" b="1" i="1" dirty="0" err="1">
                <a:solidFill>
                  <a:srgbClr val="3F5378"/>
                </a:solidFill>
                <a:latin typeface="+mn-lt"/>
                <a:ea typeface="Roboto Condensed"/>
                <a:cs typeface="Roboto Condensed"/>
                <a:sym typeface="Roboto Condensed"/>
              </a:rPr>
              <a:t>evaluarea</a:t>
            </a:r>
            <a:r>
              <a:rPr lang="en-US" sz="2000" b="1" i="1" dirty="0">
                <a:solidFill>
                  <a:srgbClr val="3F5378"/>
                </a:solidFill>
                <a:latin typeface="+mn-lt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2000" b="1" i="1" dirty="0" err="1">
                <a:solidFill>
                  <a:srgbClr val="3F5378"/>
                </a:solidFill>
                <a:latin typeface="+mn-lt"/>
                <a:ea typeface="Roboto Condensed"/>
                <a:cs typeface="Roboto Condensed"/>
                <a:sym typeface="Roboto Condensed"/>
              </a:rPr>
              <a:t>Curriculumului</a:t>
            </a:r>
            <a:r>
              <a:rPr lang="en-US" sz="2000" b="1" i="1" dirty="0">
                <a:solidFill>
                  <a:srgbClr val="3F5378"/>
                </a:solidFill>
                <a:latin typeface="+mn-lt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2000" b="1" i="1" dirty="0" err="1">
                <a:solidFill>
                  <a:srgbClr val="3F5378"/>
                </a:solidFill>
                <a:latin typeface="+mn-lt"/>
                <a:ea typeface="Roboto Condensed"/>
                <a:cs typeface="Roboto Condensed"/>
                <a:sym typeface="Roboto Condensed"/>
              </a:rPr>
              <a:t>național</a:t>
            </a:r>
            <a:r>
              <a:rPr lang="en-US" sz="2000" b="1" i="1" dirty="0">
                <a:solidFill>
                  <a:srgbClr val="3F5378"/>
                </a:solidFill>
                <a:latin typeface="+mn-lt"/>
                <a:ea typeface="Roboto Condensed"/>
                <a:cs typeface="Roboto Condensed"/>
                <a:sym typeface="Roboto Condensed"/>
              </a:rPr>
              <a:t>. </a:t>
            </a:r>
            <a:r>
              <a:rPr lang="en-US" sz="2000" b="1" i="1" dirty="0" err="1">
                <a:solidFill>
                  <a:srgbClr val="3F5378"/>
                </a:solidFill>
                <a:latin typeface="+mn-lt"/>
                <a:ea typeface="Roboto Condensed"/>
                <a:cs typeface="Roboto Condensed"/>
                <a:sym typeface="Roboto Condensed"/>
              </a:rPr>
              <a:t>Cadrul</a:t>
            </a:r>
            <a:r>
              <a:rPr lang="en-US" sz="2000" b="1" i="1" dirty="0">
                <a:solidFill>
                  <a:srgbClr val="3F5378"/>
                </a:solidFill>
                <a:latin typeface="+mn-lt"/>
                <a:ea typeface="Roboto Condensed"/>
                <a:cs typeface="Roboto Condensed"/>
                <a:sym typeface="Roboto Condensed"/>
              </a:rPr>
              <a:t> de </a:t>
            </a:r>
            <a:r>
              <a:rPr lang="en-US" sz="2000" b="1" i="1" dirty="0" err="1">
                <a:solidFill>
                  <a:srgbClr val="3F5378"/>
                </a:solidFill>
                <a:latin typeface="+mn-lt"/>
                <a:ea typeface="Roboto Condensed"/>
                <a:cs typeface="Roboto Condensed"/>
                <a:sym typeface="Roboto Condensed"/>
              </a:rPr>
              <a:t>referință</a:t>
            </a:r>
            <a:r>
              <a:rPr lang="en-US" sz="2000" b="1" i="1" dirty="0">
                <a:solidFill>
                  <a:srgbClr val="3F5378"/>
                </a:solidFill>
                <a:latin typeface="+mn-lt"/>
                <a:ea typeface="Roboto Condensed"/>
                <a:cs typeface="Roboto Condensed"/>
                <a:sym typeface="Roboto Condensed"/>
              </a:rPr>
              <a:t> al </a:t>
            </a:r>
            <a:r>
              <a:rPr lang="en-US" sz="2000" b="1" i="1" dirty="0" err="1">
                <a:solidFill>
                  <a:srgbClr val="3F5378"/>
                </a:solidFill>
                <a:latin typeface="+mn-lt"/>
                <a:ea typeface="Roboto Condensed"/>
                <a:cs typeface="Roboto Condensed"/>
                <a:sym typeface="Roboto Condensed"/>
              </a:rPr>
              <a:t>Curriculumului</a:t>
            </a:r>
            <a:r>
              <a:rPr lang="en-US" sz="2000" b="1" i="1" dirty="0">
                <a:solidFill>
                  <a:srgbClr val="3F5378"/>
                </a:solidFill>
                <a:latin typeface="+mn-lt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2000" b="1" i="1" dirty="0" err="1">
                <a:solidFill>
                  <a:srgbClr val="3F5378"/>
                </a:solidFill>
                <a:latin typeface="+mn-lt"/>
                <a:ea typeface="Roboto Condensed"/>
                <a:cs typeface="Roboto Condensed"/>
                <a:sym typeface="Roboto Condensed"/>
              </a:rPr>
              <a:t>național</a:t>
            </a:r>
            <a:r>
              <a:rPr lang="ro-RO" sz="2000" b="1" i="1" dirty="0">
                <a:solidFill>
                  <a:srgbClr val="3F5378"/>
                </a:solidFill>
                <a:latin typeface="+mn-lt"/>
                <a:ea typeface="Roboto Condensed"/>
                <a:cs typeface="Roboto Condensed"/>
                <a:sym typeface="Roboto Condensed"/>
              </a:rPr>
              <a:t> </a:t>
            </a:r>
            <a:r>
              <a:rPr lang="ro-RO" sz="2000" b="1" dirty="0">
                <a:solidFill>
                  <a:srgbClr val="3F5378"/>
                </a:solidFill>
                <a:latin typeface="+mn-lt"/>
                <a:ea typeface="Roboto Condensed"/>
                <a:cs typeface="Roboto Condensed"/>
                <a:sym typeface="Roboto Condensed"/>
              </a:rPr>
              <a:t>precizează că:</a:t>
            </a:r>
            <a:endParaRPr sz="3000" b="1" dirty="0">
              <a:solidFill>
                <a:srgbClr val="3F5378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2" name="Google Shape;384;p25">
            <a:extLst>
              <a:ext uri="{FF2B5EF4-FFF2-40B4-BE49-F238E27FC236}">
                <a16:creationId xmlns:a16="http://schemas.microsoft.com/office/drawing/2014/main" id="{8759EC57-C045-7335-1AB2-D6DAEFCB990A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23</a:t>
            </a:fld>
            <a:endParaRPr dirty="0"/>
          </a:p>
        </p:txBody>
      </p:sp>
      <p:pic>
        <p:nvPicPr>
          <p:cNvPr id="3" name="Imagine 2">
            <a:extLst>
              <a:ext uri="{FF2B5EF4-FFF2-40B4-BE49-F238E27FC236}">
                <a16:creationId xmlns:a16="http://schemas.microsoft.com/office/drawing/2014/main" id="{F4F64BCA-DDE0-2628-9E18-B6ACF5E86B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18000" y="191400"/>
            <a:ext cx="1385047" cy="103878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Google Shape;523;p33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24</a:t>
            </a:fld>
            <a:endParaRPr/>
          </a:p>
        </p:txBody>
      </p:sp>
      <p:pic>
        <p:nvPicPr>
          <p:cNvPr id="3" name="Imagine 2">
            <a:extLst>
              <a:ext uri="{FF2B5EF4-FFF2-40B4-BE49-F238E27FC236}">
                <a16:creationId xmlns:a16="http://schemas.microsoft.com/office/drawing/2014/main" id="{681F1C3B-E14E-222C-F7C8-836F23FE58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260" y="750964"/>
            <a:ext cx="3025522" cy="3094995"/>
          </a:xfrm>
          <a:prstGeom prst="rect">
            <a:avLst/>
          </a:prstGeom>
        </p:spPr>
      </p:pic>
      <p:sp>
        <p:nvSpPr>
          <p:cNvPr id="525" name="Google Shape;525;p33"/>
          <p:cNvSpPr txBox="1">
            <a:spLocks noGrp="1"/>
          </p:cNvSpPr>
          <p:nvPr>
            <p:ph type="subTitle" idx="4294967295"/>
          </p:nvPr>
        </p:nvSpPr>
        <p:spPr>
          <a:xfrm>
            <a:off x="2434265" y="2961721"/>
            <a:ext cx="6594475" cy="148733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ro-RO" sz="1800" b="1" dirty="0">
                <a:solidFill>
                  <a:srgbClr val="002060"/>
                </a:solidFill>
                <a:latin typeface="+mn-lt"/>
              </a:rPr>
              <a:t>prof. Lăcrămioara-Ana Pauliuc</a:t>
            </a: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ro-RO" sz="1800" b="1" dirty="0">
                <a:solidFill>
                  <a:srgbClr val="002060"/>
                </a:solidFill>
                <a:latin typeface="+mn-lt"/>
              </a:rPr>
              <a:t>Centrul Național de Politici și Evaluare în Educație</a:t>
            </a: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ro-RO" sz="1800" b="1" dirty="0">
                <a:solidFill>
                  <a:srgbClr val="002060"/>
                </a:solidFill>
                <a:latin typeface="+mn-lt"/>
              </a:rPr>
              <a:t>mail: ana.pauliuc@rocnee.eu  </a:t>
            </a: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ro-RO" sz="1800" b="1" dirty="0">
                <a:solidFill>
                  <a:srgbClr val="002060"/>
                </a:solidFill>
                <a:latin typeface="+mn-lt"/>
              </a:rPr>
              <a:t>tel: 0744 88 53 78</a:t>
            </a:r>
            <a:endParaRPr sz="1800" b="1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4" name="Google Shape;524;p33">
            <a:extLst>
              <a:ext uri="{FF2B5EF4-FFF2-40B4-BE49-F238E27FC236}">
                <a16:creationId xmlns:a16="http://schemas.microsoft.com/office/drawing/2014/main" id="{FE73C2BA-5644-2A3A-AB05-4CA360877310}"/>
              </a:ext>
            </a:extLst>
          </p:cNvPr>
          <p:cNvSpPr txBox="1">
            <a:spLocks/>
          </p:cNvSpPr>
          <p:nvPr/>
        </p:nvSpPr>
        <p:spPr>
          <a:xfrm>
            <a:off x="2549525" y="1012305"/>
            <a:ext cx="6594475" cy="1158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pPr algn="ctr"/>
            <a:r>
              <a:rPr lang="ro-RO" sz="3600" dirty="0">
                <a:solidFill>
                  <a:schemeClr val="accent5"/>
                </a:solidFill>
                <a:latin typeface="+mn-lt"/>
              </a:rPr>
              <a:t>Vă mulțumim pentru atenție!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2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o-RO" dirty="0"/>
              <a:t>Disciplina implică o bună cunoaștere a...</a:t>
            </a:r>
            <a:endParaRPr dirty="0"/>
          </a:p>
        </p:txBody>
      </p:sp>
      <p:sp>
        <p:nvSpPr>
          <p:cNvPr id="321" name="Google Shape;321;p22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</a:t>
            </a:fld>
            <a:endParaRPr/>
          </a:p>
        </p:txBody>
      </p:sp>
      <p:sp>
        <p:nvSpPr>
          <p:cNvPr id="322" name="Google Shape;322;p22"/>
          <p:cNvSpPr/>
          <p:nvPr/>
        </p:nvSpPr>
        <p:spPr>
          <a:xfrm>
            <a:off x="3165822" y="1552175"/>
            <a:ext cx="2750884" cy="3004457"/>
          </a:xfrm>
          <a:prstGeom prst="diamond">
            <a:avLst/>
          </a:prstGeom>
          <a:solidFill>
            <a:srgbClr val="C7D3E6"/>
          </a:solidFill>
          <a:ln w="38100" cap="flat" cmpd="sng">
            <a:solidFill>
              <a:srgbClr val="92A8C8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o-RO" b="1" dirty="0">
                <a:solidFill>
                  <a:srgbClr val="263248"/>
                </a:solidFill>
                <a:latin typeface="+mn-lt"/>
                <a:ea typeface="Roboto Condensed"/>
                <a:cs typeface="Roboto Condensed"/>
                <a:sym typeface="Roboto Condensed"/>
              </a:rPr>
              <a:t>documentelor operaționale</a:t>
            </a:r>
            <a:endParaRPr b="1" dirty="0">
              <a:solidFill>
                <a:srgbClr val="263248"/>
              </a:solidFill>
              <a:latin typeface="+mn-lt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323" name="Google Shape;323;p22"/>
          <p:cNvSpPr/>
          <p:nvPr/>
        </p:nvSpPr>
        <p:spPr>
          <a:xfrm>
            <a:off x="1129553" y="1888450"/>
            <a:ext cx="2858647" cy="2386800"/>
          </a:xfrm>
          <a:prstGeom prst="diamond">
            <a:avLst/>
          </a:prstGeom>
          <a:noFill/>
          <a:ln w="76200" cap="flat" cmpd="sng">
            <a:solidFill>
              <a:srgbClr val="FF9800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o-RO" b="1" dirty="0">
                <a:solidFill>
                  <a:srgbClr val="D26F00"/>
                </a:solidFill>
                <a:latin typeface="+mn-lt"/>
                <a:ea typeface="Roboto Condensed"/>
                <a:cs typeface="Roboto Condensed"/>
                <a:sym typeface="Roboto Condensed"/>
              </a:rPr>
              <a:t>cadrului legislativ existent</a:t>
            </a:r>
            <a:endParaRPr b="1" dirty="0">
              <a:solidFill>
                <a:srgbClr val="D26F00"/>
              </a:solidFill>
              <a:latin typeface="+mn-lt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324" name="Google Shape;324;p22"/>
          <p:cNvSpPr/>
          <p:nvPr/>
        </p:nvSpPr>
        <p:spPr>
          <a:xfrm>
            <a:off x="5155799" y="1888450"/>
            <a:ext cx="2858647" cy="2386800"/>
          </a:xfrm>
          <a:prstGeom prst="diamond">
            <a:avLst/>
          </a:prstGeom>
          <a:noFill/>
          <a:ln w="76200" cap="flat" cmpd="sng">
            <a:solidFill>
              <a:srgbClr val="FF9800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o-RO" b="1" dirty="0">
                <a:solidFill>
                  <a:srgbClr val="D26F00"/>
                </a:solidFill>
                <a:latin typeface="+mn-lt"/>
                <a:ea typeface="Roboto Condensed"/>
                <a:cs typeface="Roboto Condensed"/>
                <a:sym typeface="Roboto Condensed"/>
              </a:rPr>
              <a:t>programelor școlare aflate în vigoare</a:t>
            </a:r>
            <a:endParaRPr b="1" dirty="0">
              <a:solidFill>
                <a:srgbClr val="D26F00"/>
              </a:solidFill>
              <a:latin typeface="+mn-lt"/>
              <a:ea typeface="Roboto Condensed"/>
              <a:cs typeface="Roboto Condensed"/>
              <a:sym typeface="Roboto Condensed"/>
            </a:endParaRPr>
          </a:p>
        </p:txBody>
      </p:sp>
      <p:grpSp>
        <p:nvGrpSpPr>
          <p:cNvPr id="325" name="Google Shape;325;p22"/>
          <p:cNvGrpSpPr/>
          <p:nvPr/>
        </p:nvGrpSpPr>
        <p:grpSpPr>
          <a:xfrm>
            <a:off x="263101" y="580106"/>
            <a:ext cx="407743" cy="391135"/>
            <a:chOff x="5233525" y="4954450"/>
            <a:chExt cx="538275" cy="516350"/>
          </a:xfrm>
        </p:grpSpPr>
        <p:sp>
          <p:nvSpPr>
            <p:cNvPr id="326" name="Google Shape;326;p22"/>
            <p:cNvSpPr/>
            <p:nvPr/>
          </p:nvSpPr>
          <p:spPr>
            <a:xfrm>
              <a:off x="5637825" y="4954450"/>
              <a:ext cx="89525" cy="89525"/>
            </a:xfrm>
            <a:custGeom>
              <a:avLst/>
              <a:gdLst/>
              <a:ahLst/>
              <a:cxnLst/>
              <a:rect l="l" t="t" r="r" b="b"/>
              <a:pathLst>
                <a:path w="3581" h="3581" fill="none" extrusionOk="0">
                  <a:moveTo>
                    <a:pt x="1023" y="3410"/>
                  </a:moveTo>
                  <a:lnTo>
                    <a:pt x="1023" y="3410"/>
                  </a:lnTo>
                  <a:lnTo>
                    <a:pt x="1193" y="3483"/>
                  </a:lnTo>
                  <a:lnTo>
                    <a:pt x="1388" y="3532"/>
                  </a:lnTo>
                  <a:lnTo>
                    <a:pt x="1583" y="3556"/>
                  </a:lnTo>
                  <a:lnTo>
                    <a:pt x="1778" y="3581"/>
                  </a:lnTo>
                  <a:lnTo>
                    <a:pt x="1778" y="3581"/>
                  </a:lnTo>
                  <a:lnTo>
                    <a:pt x="1973" y="3556"/>
                  </a:lnTo>
                  <a:lnTo>
                    <a:pt x="2143" y="3532"/>
                  </a:lnTo>
                  <a:lnTo>
                    <a:pt x="2314" y="3508"/>
                  </a:lnTo>
                  <a:lnTo>
                    <a:pt x="2484" y="3435"/>
                  </a:lnTo>
                  <a:lnTo>
                    <a:pt x="2630" y="3361"/>
                  </a:lnTo>
                  <a:lnTo>
                    <a:pt x="2776" y="3264"/>
                  </a:lnTo>
                  <a:lnTo>
                    <a:pt x="2923" y="3167"/>
                  </a:lnTo>
                  <a:lnTo>
                    <a:pt x="3044" y="3045"/>
                  </a:lnTo>
                  <a:lnTo>
                    <a:pt x="3166" y="2923"/>
                  </a:lnTo>
                  <a:lnTo>
                    <a:pt x="3264" y="2801"/>
                  </a:lnTo>
                  <a:lnTo>
                    <a:pt x="3361" y="2631"/>
                  </a:lnTo>
                  <a:lnTo>
                    <a:pt x="3434" y="2485"/>
                  </a:lnTo>
                  <a:lnTo>
                    <a:pt x="3483" y="2314"/>
                  </a:lnTo>
                  <a:lnTo>
                    <a:pt x="3531" y="2144"/>
                  </a:lnTo>
                  <a:lnTo>
                    <a:pt x="3556" y="1973"/>
                  </a:lnTo>
                  <a:lnTo>
                    <a:pt x="3580" y="1803"/>
                  </a:lnTo>
                  <a:lnTo>
                    <a:pt x="3580" y="1803"/>
                  </a:lnTo>
                  <a:lnTo>
                    <a:pt x="3556" y="1608"/>
                  </a:lnTo>
                  <a:lnTo>
                    <a:pt x="3531" y="1437"/>
                  </a:lnTo>
                  <a:lnTo>
                    <a:pt x="3483" y="1267"/>
                  </a:lnTo>
                  <a:lnTo>
                    <a:pt x="3434" y="1096"/>
                  </a:lnTo>
                  <a:lnTo>
                    <a:pt x="3361" y="950"/>
                  </a:lnTo>
                  <a:lnTo>
                    <a:pt x="3264" y="804"/>
                  </a:lnTo>
                  <a:lnTo>
                    <a:pt x="3166" y="658"/>
                  </a:lnTo>
                  <a:lnTo>
                    <a:pt x="3044" y="536"/>
                  </a:lnTo>
                  <a:lnTo>
                    <a:pt x="2923" y="414"/>
                  </a:lnTo>
                  <a:lnTo>
                    <a:pt x="2776" y="317"/>
                  </a:lnTo>
                  <a:lnTo>
                    <a:pt x="2630" y="220"/>
                  </a:lnTo>
                  <a:lnTo>
                    <a:pt x="2484" y="147"/>
                  </a:lnTo>
                  <a:lnTo>
                    <a:pt x="2314" y="98"/>
                  </a:lnTo>
                  <a:lnTo>
                    <a:pt x="2143" y="49"/>
                  </a:lnTo>
                  <a:lnTo>
                    <a:pt x="1973" y="25"/>
                  </a:lnTo>
                  <a:lnTo>
                    <a:pt x="1778" y="0"/>
                  </a:lnTo>
                  <a:lnTo>
                    <a:pt x="1778" y="0"/>
                  </a:lnTo>
                  <a:lnTo>
                    <a:pt x="1607" y="25"/>
                  </a:lnTo>
                  <a:lnTo>
                    <a:pt x="1437" y="49"/>
                  </a:lnTo>
                  <a:lnTo>
                    <a:pt x="1266" y="98"/>
                  </a:lnTo>
                  <a:lnTo>
                    <a:pt x="1096" y="147"/>
                  </a:lnTo>
                  <a:lnTo>
                    <a:pt x="925" y="220"/>
                  </a:lnTo>
                  <a:lnTo>
                    <a:pt x="779" y="317"/>
                  </a:lnTo>
                  <a:lnTo>
                    <a:pt x="658" y="414"/>
                  </a:lnTo>
                  <a:lnTo>
                    <a:pt x="536" y="536"/>
                  </a:lnTo>
                  <a:lnTo>
                    <a:pt x="414" y="658"/>
                  </a:lnTo>
                  <a:lnTo>
                    <a:pt x="317" y="804"/>
                  </a:lnTo>
                  <a:lnTo>
                    <a:pt x="219" y="950"/>
                  </a:lnTo>
                  <a:lnTo>
                    <a:pt x="146" y="1096"/>
                  </a:lnTo>
                  <a:lnTo>
                    <a:pt x="73" y="1267"/>
                  </a:lnTo>
                  <a:lnTo>
                    <a:pt x="49" y="1437"/>
                  </a:lnTo>
                  <a:lnTo>
                    <a:pt x="24" y="1608"/>
                  </a:lnTo>
                  <a:lnTo>
                    <a:pt x="0" y="1803"/>
                  </a:lnTo>
                  <a:lnTo>
                    <a:pt x="0" y="1803"/>
                  </a:lnTo>
                  <a:lnTo>
                    <a:pt x="24" y="2071"/>
                  </a:lnTo>
                  <a:lnTo>
                    <a:pt x="97" y="2339"/>
                  </a:lnTo>
                  <a:lnTo>
                    <a:pt x="195" y="2582"/>
                  </a:lnTo>
                  <a:lnTo>
                    <a:pt x="317" y="280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22"/>
            <p:cNvSpPr/>
            <p:nvPr/>
          </p:nvSpPr>
          <p:spPr>
            <a:xfrm>
              <a:off x="5323025" y="4980625"/>
              <a:ext cx="88925" cy="88925"/>
            </a:xfrm>
            <a:custGeom>
              <a:avLst/>
              <a:gdLst/>
              <a:ahLst/>
              <a:cxnLst/>
              <a:rect l="l" t="t" r="r" b="b"/>
              <a:pathLst>
                <a:path w="3557" h="3557" fill="none" extrusionOk="0">
                  <a:moveTo>
                    <a:pt x="3191" y="2850"/>
                  </a:moveTo>
                  <a:lnTo>
                    <a:pt x="3191" y="2850"/>
                  </a:lnTo>
                  <a:lnTo>
                    <a:pt x="3313" y="2680"/>
                  </a:lnTo>
                  <a:lnTo>
                    <a:pt x="3410" y="2509"/>
                  </a:lnTo>
                  <a:lnTo>
                    <a:pt x="3483" y="2314"/>
                  </a:lnTo>
                  <a:lnTo>
                    <a:pt x="3532" y="2095"/>
                  </a:lnTo>
                  <a:lnTo>
                    <a:pt x="3532" y="2095"/>
                  </a:lnTo>
                  <a:lnTo>
                    <a:pt x="3556" y="1925"/>
                  </a:lnTo>
                  <a:lnTo>
                    <a:pt x="3556" y="1730"/>
                  </a:lnTo>
                  <a:lnTo>
                    <a:pt x="3556" y="1559"/>
                  </a:lnTo>
                  <a:lnTo>
                    <a:pt x="3508" y="1389"/>
                  </a:lnTo>
                  <a:lnTo>
                    <a:pt x="3459" y="1218"/>
                  </a:lnTo>
                  <a:lnTo>
                    <a:pt x="3410" y="1072"/>
                  </a:lnTo>
                  <a:lnTo>
                    <a:pt x="3337" y="902"/>
                  </a:lnTo>
                  <a:lnTo>
                    <a:pt x="3240" y="756"/>
                  </a:lnTo>
                  <a:lnTo>
                    <a:pt x="3142" y="634"/>
                  </a:lnTo>
                  <a:lnTo>
                    <a:pt x="3021" y="512"/>
                  </a:lnTo>
                  <a:lnTo>
                    <a:pt x="2899" y="390"/>
                  </a:lnTo>
                  <a:lnTo>
                    <a:pt x="2753" y="293"/>
                  </a:lnTo>
                  <a:lnTo>
                    <a:pt x="2606" y="196"/>
                  </a:lnTo>
                  <a:lnTo>
                    <a:pt x="2436" y="122"/>
                  </a:lnTo>
                  <a:lnTo>
                    <a:pt x="2266" y="74"/>
                  </a:lnTo>
                  <a:lnTo>
                    <a:pt x="2095" y="25"/>
                  </a:lnTo>
                  <a:lnTo>
                    <a:pt x="2095" y="25"/>
                  </a:lnTo>
                  <a:lnTo>
                    <a:pt x="1925" y="1"/>
                  </a:lnTo>
                  <a:lnTo>
                    <a:pt x="1730" y="1"/>
                  </a:lnTo>
                  <a:lnTo>
                    <a:pt x="1559" y="1"/>
                  </a:lnTo>
                  <a:lnTo>
                    <a:pt x="1389" y="25"/>
                  </a:lnTo>
                  <a:lnTo>
                    <a:pt x="1218" y="74"/>
                  </a:lnTo>
                  <a:lnTo>
                    <a:pt x="1072" y="147"/>
                  </a:lnTo>
                  <a:lnTo>
                    <a:pt x="902" y="220"/>
                  </a:lnTo>
                  <a:lnTo>
                    <a:pt x="756" y="317"/>
                  </a:lnTo>
                  <a:lnTo>
                    <a:pt x="634" y="415"/>
                  </a:lnTo>
                  <a:lnTo>
                    <a:pt x="512" y="537"/>
                  </a:lnTo>
                  <a:lnTo>
                    <a:pt x="390" y="658"/>
                  </a:lnTo>
                  <a:lnTo>
                    <a:pt x="293" y="804"/>
                  </a:lnTo>
                  <a:lnTo>
                    <a:pt x="195" y="951"/>
                  </a:lnTo>
                  <a:lnTo>
                    <a:pt x="122" y="1097"/>
                  </a:lnTo>
                  <a:lnTo>
                    <a:pt x="74" y="1267"/>
                  </a:lnTo>
                  <a:lnTo>
                    <a:pt x="25" y="1462"/>
                  </a:lnTo>
                  <a:lnTo>
                    <a:pt x="25" y="1462"/>
                  </a:lnTo>
                  <a:lnTo>
                    <a:pt x="1" y="1633"/>
                  </a:lnTo>
                  <a:lnTo>
                    <a:pt x="1" y="1803"/>
                  </a:lnTo>
                  <a:lnTo>
                    <a:pt x="1" y="1998"/>
                  </a:lnTo>
                  <a:lnTo>
                    <a:pt x="25" y="2168"/>
                  </a:lnTo>
                  <a:lnTo>
                    <a:pt x="74" y="2339"/>
                  </a:lnTo>
                  <a:lnTo>
                    <a:pt x="147" y="2485"/>
                  </a:lnTo>
                  <a:lnTo>
                    <a:pt x="220" y="2655"/>
                  </a:lnTo>
                  <a:lnTo>
                    <a:pt x="317" y="2777"/>
                  </a:lnTo>
                  <a:lnTo>
                    <a:pt x="415" y="2923"/>
                  </a:lnTo>
                  <a:lnTo>
                    <a:pt x="536" y="3045"/>
                  </a:lnTo>
                  <a:lnTo>
                    <a:pt x="658" y="3167"/>
                  </a:lnTo>
                  <a:lnTo>
                    <a:pt x="804" y="3264"/>
                  </a:lnTo>
                  <a:lnTo>
                    <a:pt x="950" y="3362"/>
                  </a:lnTo>
                  <a:lnTo>
                    <a:pt x="1096" y="3435"/>
                  </a:lnTo>
                  <a:lnTo>
                    <a:pt x="1267" y="3483"/>
                  </a:lnTo>
                  <a:lnTo>
                    <a:pt x="1462" y="3532"/>
                  </a:lnTo>
                  <a:lnTo>
                    <a:pt x="1462" y="3532"/>
                  </a:lnTo>
                  <a:lnTo>
                    <a:pt x="1705" y="3557"/>
                  </a:lnTo>
                  <a:lnTo>
                    <a:pt x="1973" y="3557"/>
                  </a:lnTo>
                  <a:lnTo>
                    <a:pt x="2217" y="3508"/>
                  </a:lnTo>
                  <a:lnTo>
                    <a:pt x="2460" y="3435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22"/>
            <p:cNvSpPr/>
            <p:nvPr/>
          </p:nvSpPr>
          <p:spPr>
            <a:xfrm>
              <a:off x="5233525" y="5255225"/>
              <a:ext cx="89525" cy="89525"/>
            </a:xfrm>
            <a:custGeom>
              <a:avLst/>
              <a:gdLst/>
              <a:ahLst/>
              <a:cxnLst/>
              <a:rect l="l" t="t" r="r" b="b"/>
              <a:pathLst>
                <a:path w="3581" h="3581" fill="none" extrusionOk="0">
                  <a:moveTo>
                    <a:pt x="3215" y="707"/>
                  </a:moveTo>
                  <a:lnTo>
                    <a:pt x="3215" y="707"/>
                  </a:lnTo>
                  <a:lnTo>
                    <a:pt x="3093" y="585"/>
                  </a:lnTo>
                  <a:lnTo>
                    <a:pt x="2972" y="464"/>
                  </a:lnTo>
                  <a:lnTo>
                    <a:pt x="2850" y="342"/>
                  </a:lnTo>
                  <a:lnTo>
                    <a:pt x="2679" y="244"/>
                  </a:lnTo>
                  <a:lnTo>
                    <a:pt x="2679" y="244"/>
                  </a:lnTo>
                  <a:lnTo>
                    <a:pt x="2533" y="171"/>
                  </a:lnTo>
                  <a:lnTo>
                    <a:pt x="2363" y="98"/>
                  </a:lnTo>
                  <a:lnTo>
                    <a:pt x="2192" y="50"/>
                  </a:lnTo>
                  <a:lnTo>
                    <a:pt x="2022" y="25"/>
                  </a:lnTo>
                  <a:lnTo>
                    <a:pt x="1851" y="1"/>
                  </a:lnTo>
                  <a:lnTo>
                    <a:pt x="1681" y="25"/>
                  </a:lnTo>
                  <a:lnTo>
                    <a:pt x="1510" y="25"/>
                  </a:lnTo>
                  <a:lnTo>
                    <a:pt x="1340" y="74"/>
                  </a:lnTo>
                  <a:lnTo>
                    <a:pt x="1169" y="123"/>
                  </a:lnTo>
                  <a:lnTo>
                    <a:pt x="1023" y="196"/>
                  </a:lnTo>
                  <a:lnTo>
                    <a:pt x="877" y="269"/>
                  </a:lnTo>
                  <a:lnTo>
                    <a:pt x="731" y="366"/>
                  </a:lnTo>
                  <a:lnTo>
                    <a:pt x="585" y="488"/>
                  </a:lnTo>
                  <a:lnTo>
                    <a:pt x="463" y="610"/>
                  </a:lnTo>
                  <a:lnTo>
                    <a:pt x="341" y="731"/>
                  </a:lnTo>
                  <a:lnTo>
                    <a:pt x="244" y="902"/>
                  </a:lnTo>
                  <a:lnTo>
                    <a:pt x="244" y="902"/>
                  </a:lnTo>
                  <a:lnTo>
                    <a:pt x="171" y="1048"/>
                  </a:lnTo>
                  <a:lnTo>
                    <a:pt x="98" y="1219"/>
                  </a:lnTo>
                  <a:lnTo>
                    <a:pt x="49" y="1389"/>
                  </a:lnTo>
                  <a:lnTo>
                    <a:pt x="25" y="1560"/>
                  </a:lnTo>
                  <a:lnTo>
                    <a:pt x="0" y="1730"/>
                  </a:lnTo>
                  <a:lnTo>
                    <a:pt x="0" y="1900"/>
                  </a:lnTo>
                  <a:lnTo>
                    <a:pt x="25" y="2071"/>
                  </a:lnTo>
                  <a:lnTo>
                    <a:pt x="73" y="2241"/>
                  </a:lnTo>
                  <a:lnTo>
                    <a:pt x="122" y="2412"/>
                  </a:lnTo>
                  <a:lnTo>
                    <a:pt x="195" y="2558"/>
                  </a:lnTo>
                  <a:lnTo>
                    <a:pt x="268" y="2729"/>
                  </a:lnTo>
                  <a:lnTo>
                    <a:pt x="366" y="2850"/>
                  </a:lnTo>
                  <a:lnTo>
                    <a:pt x="463" y="2996"/>
                  </a:lnTo>
                  <a:lnTo>
                    <a:pt x="609" y="3118"/>
                  </a:lnTo>
                  <a:lnTo>
                    <a:pt x="731" y="3240"/>
                  </a:lnTo>
                  <a:lnTo>
                    <a:pt x="901" y="3337"/>
                  </a:lnTo>
                  <a:lnTo>
                    <a:pt x="901" y="3337"/>
                  </a:lnTo>
                  <a:lnTo>
                    <a:pt x="1048" y="3410"/>
                  </a:lnTo>
                  <a:lnTo>
                    <a:pt x="1218" y="3484"/>
                  </a:lnTo>
                  <a:lnTo>
                    <a:pt x="1389" y="3532"/>
                  </a:lnTo>
                  <a:lnTo>
                    <a:pt x="1559" y="3557"/>
                  </a:lnTo>
                  <a:lnTo>
                    <a:pt x="1730" y="3581"/>
                  </a:lnTo>
                  <a:lnTo>
                    <a:pt x="1900" y="3581"/>
                  </a:lnTo>
                  <a:lnTo>
                    <a:pt x="2071" y="3557"/>
                  </a:lnTo>
                  <a:lnTo>
                    <a:pt x="2241" y="3508"/>
                  </a:lnTo>
                  <a:lnTo>
                    <a:pt x="2411" y="3459"/>
                  </a:lnTo>
                  <a:lnTo>
                    <a:pt x="2558" y="3410"/>
                  </a:lnTo>
                  <a:lnTo>
                    <a:pt x="2704" y="3313"/>
                  </a:lnTo>
                  <a:lnTo>
                    <a:pt x="2850" y="3216"/>
                  </a:lnTo>
                  <a:lnTo>
                    <a:pt x="2996" y="3118"/>
                  </a:lnTo>
                  <a:lnTo>
                    <a:pt x="3118" y="2996"/>
                  </a:lnTo>
                  <a:lnTo>
                    <a:pt x="3240" y="2850"/>
                  </a:lnTo>
                  <a:lnTo>
                    <a:pt x="3337" y="2704"/>
                  </a:lnTo>
                  <a:lnTo>
                    <a:pt x="3337" y="2704"/>
                  </a:lnTo>
                  <a:lnTo>
                    <a:pt x="3459" y="2412"/>
                  </a:lnTo>
                  <a:lnTo>
                    <a:pt x="3532" y="2144"/>
                  </a:lnTo>
                  <a:lnTo>
                    <a:pt x="3581" y="1852"/>
                  </a:lnTo>
                  <a:lnTo>
                    <a:pt x="3556" y="156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22"/>
            <p:cNvSpPr/>
            <p:nvPr/>
          </p:nvSpPr>
          <p:spPr>
            <a:xfrm>
              <a:off x="5453325" y="5382475"/>
              <a:ext cx="88925" cy="88325"/>
            </a:xfrm>
            <a:custGeom>
              <a:avLst/>
              <a:gdLst/>
              <a:ahLst/>
              <a:cxnLst/>
              <a:rect l="l" t="t" r="r" b="b"/>
              <a:pathLst>
                <a:path w="3557" h="3533" fill="none" extrusionOk="0">
                  <a:moveTo>
                    <a:pt x="1389" y="1"/>
                  </a:moveTo>
                  <a:lnTo>
                    <a:pt x="1389" y="1"/>
                  </a:lnTo>
                  <a:lnTo>
                    <a:pt x="1194" y="50"/>
                  </a:lnTo>
                  <a:lnTo>
                    <a:pt x="999" y="147"/>
                  </a:lnTo>
                  <a:lnTo>
                    <a:pt x="804" y="245"/>
                  </a:lnTo>
                  <a:lnTo>
                    <a:pt x="634" y="366"/>
                  </a:lnTo>
                  <a:lnTo>
                    <a:pt x="634" y="366"/>
                  </a:lnTo>
                  <a:lnTo>
                    <a:pt x="488" y="488"/>
                  </a:lnTo>
                  <a:lnTo>
                    <a:pt x="390" y="634"/>
                  </a:lnTo>
                  <a:lnTo>
                    <a:pt x="268" y="780"/>
                  </a:lnTo>
                  <a:lnTo>
                    <a:pt x="195" y="926"/>
                  </a:lnTo>
                  <a:lnTo>
                    <a:pt x="122" y="1073"/>
                  </a:lnTo>
                  <a:lnTo>
                    <a:pt x="74" y="1243"/>
                  </a:lnTo>
                  <a:lnTo>
                    <a:pt x="25" y="1414"/>
                  </a:lnTo>
                  <a:lnTo>
                    <a:pt x="0" y="1584"/>
                  </a:lnTo>
                  <a:lnTo>
                    <a:pt x="0" y="1755"/>
                  </a:lnTo>
                  <a:lnTo>
                    <a:pt x="0" y="1925"/>
                  </a:lnTo>
                  <a:lnTo>
                    <a:pt x="25" y="2096"/>
                  </a:lnTo>
                  <a:lnTo>
                    <a:pt x="74" y="2266"/>
                  </a:lnTo>
                  <a:lnTo>
                    <a:pt x="122" y="2412"/>
                  </a:lnTo>
                  <a:lnTo>
                    <a:pt x="195" y="2583"/>
                  </a:lnTo>
                  <a:lnTo>
                    <a:pt x="293" y="2729"/>
                  </a:lnTo>
                  <a:lnTo>
                    <a:pt x="415" y="2875"/>
                  </a:lnTo>
                  <a:lnTo>
                    <a:pt x="415" y="2875"/>
                  </a:lnTo>
                  <a:lnTo>
                    <a:pt x="536" y="3021"/>
                  </a:lnTo>
                  <a:lnTo>
                    <a:pt x="658" y="3143"/>
                  </a:lnTo>
                  <a:lnTo>
                    <a:pt x="804" y="3240"/>
                  </a:lnTo>
                  <a:lnTo>
                    <a:pt x="950" y="3313"/>
                  </a:lnTo>
                  <a:lnTo>
                    <a:pt x="1121" y="3386"/>
                  </a:lnTo>
                  <a:lnTo>
                    <a:pt x="1267" y="3459"/>
                  </a:lnTo>
                  <a:lnTo>
                    <a:pt x="1437" y="3484"/>
                  </a:lnTo>
                  <a:lnTo>
                    <a:pt x="1608" y="3508"/>
                  </a:lnTo>
                  <a:lnTo>
                    <a:pt x="1778" y="3532"/>
                  </a:lnTo>
                  <a:lnTo>
                    <a:pt x="1949" y="3508"/>
                  </a:lnTo>
                  <a:lnTo>
                    <a:pt x="2119" y="3484"/>
                  </a:lnTo>
                  <a:lnTo>
                    <a:pt x="2290" y="3435"/>
                  </a:lnTo>
                  <a:lnTo>
                    <a:pt x="2460" y="3386"/>
                  </a:lnTo>
                  <a:lnTo>
                    <a:pt x="2606" y="3313"/>
                  </a:lnTo>
                  <a:lnTo>
                    <a:pt x="2777" y="3216"/>
                  </a:lnTo>
                  <a:lnTo>
                    <a:pt x="2923" y="3118"/>
                  </a:lnTo>
                  <a:lnTo>
                    <a:pt x="2923" y="3118"/>
                  </a:lnTo>
                  <a:lnTo>
                    <a:pt x="3045" y="2997"/>
                  </a:lnTo>
                  <a:lnTo>
                    <a:pt x="3167" y="2851"/>
                  </a:lnTo>
                  <a:lnTo>
                    <a:pt x="3264" y="2704"/>
                  </a:lnTo>
                  <a:lnTo>
                    <a:pt x="3361" y="2558"/>
                  </a:lnTo>
                  <a:lnTo>
                    <a:pt x="3435" y="2412"/>
                  </a:lnTo>
                  <a:lnTo>
                    <a:pt x="3483" y="2242"/>
                  </a:lnTo>
                  <a:lnTo>
                    <a:pt x="3532" y="2071"/>
                  </a:lnTo>
                  <a:lnTo>
                    <a:pt x="3556" y="1901"/>
                  </a:lnTo>
                  <a:lnTo>
                    <a:pt x="3556" y="1730"/>
                  </a:lnTo>
                  <a:lnTo>
                    <a:pt x="3556" y="1560"/>
                  </a:lnTo>
                  <a:lnTo>
                    <a:pt x="3532" y="1389"/>
                  </a:lnTo>
                  <a:lnTo>
                    <a:pt x="3483" y="1219"/>
                  </a:lnTo>
                  <a:lnTo>
                    <a:pt x="3410" y="1048"/>
                  </a:lnTo>
                  <a:lnTo>
                    <a:pt x="3337" y="902"/>
                  </a:lnTo>
                  <a:lnTo>
                    <a:pt x="3264" y="756"/>
                  </a:lnTo>
                  <a:lnTo>
                    <a:pt x="3142" y="610"/>
                  </a:lnTo>
                  <a:lnTo>
                    <a:pt x="3142" y="610"/>
                  </a:lnTo>
                  <a:lnTo>
                    <a:pt x="2972" y="415"/>
                  </a:lnTo>
                  <a:lnTo>
                    <a:pt x="2753" y="245"/>
                  </a:lnTo>
                  <a:lnTo>
                    <a:pt x="2533" y="123"/>
                  </a:lnTo>
                  <a:lnTo>
                    <a:pt x="2314" y="5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22"/>
            <p:cNvSpPr/>
            <p:nvPr/>
          </p:nvSpPr>
          <p:spPr>
            <a:xfrm>
              <a:off x="5682875" y="5188875"/>
              <a:ext cx="88925" cy="89525"/>
            </a:xfrm>
            <a:custGeom>
              <a:avLst/>
              <a:gdLst/>
              <a:ahLst/>
              <a:cxnLst/>
              <a:rect l="l" t="t" r="r" b="b"/>
              <a:pathLst>
                <a:path w="3557" h="3581" fill="none" extrusionOk="0">
                  <a:moveTo>
                    <a:pt x="0" y="2022"/>
                  </a:moveTo>
                  <a:lnTo>
                    <a:pt x="0" y="2022"/>
                  </a:lnTo>
                  <a:lnTo>
                    <a:pt x="25" y="2216"/>
                  </a:lnTo>
                  <a:lnTo>
                    <a:pt x="98" y="2411"/>
                  </a:lnTo>
                  <a:lnTo>
                    <a:pt x="98" y="2411"/>
                  </a:lnTo>
                  <a:lnTo>
                    <a:pt x="171" y="2557"/>
                  </a:lnTo>
                  <a:lnTo>
                    <a:pt x="244" y="2728"/>
                  </a:lnTo>
                  <a:lnTo>
                    <a:pt x="341" y="2874"/>
                  </a:lnTo>
                  <a:lnTo>
                    <a:pt x="463" y="2996"/>
                  </a:lnTo>
                  <a:lnTo>
                    <a:pt x="585" y="3118"/>
                  </a:lnTo>
                  <a:lnTo>
                    <a:pt x="707" y="3239"/>
                  </a:lnTo>
                  <a:lnTo>
                    <a:pt x="853" y="3337"/>
                  </a:lnTo>
                  <a:lnTo>
                    <a:pt x="999" y="3410"/>
                  </a:lnTo>
                  <a:lnTo>
                    <a:pt x="1169" y="3483"/>
                  </a:lnTo>
                  <a:lnTo>
                    <a:pt x="1340" y="3532"/>
                  </a:lnTo>
                  <a:lnTo>
                    <a:pt x="1510" y="3556"/>
                  </a:lnTo>
                  <a:lnTo>
                    <a:pt x="1681" y="3580"/>
                  </a:lnTo>
                  <a:lnTo>
                    <a:pt x="1851" y="3580"/>
                  </a:lnTo>
                  <a:lnTo>
                    <a:pt x="2022" y="3556"/>
                  </a:lnTo>
                  <a:lnTo>
                    <a:pt x="2192" y="3532"/>
                  </a:lnTo>
                  <a:lnTo>
                    <a:pt x="2363" y="3459"/>
                  </a:lnTo>
                  <a:lnTo>
                    <a:pt x="2363" y="3459"/>
                  </a:lnTo>
                  <a:lnTo>
                    <a:pt x="2533" y="3410"/>
                  </a:lnTo>
                  <a:lnTo>
                    <a:pt x="2704" y="3312"/>
                  </a:lnTo>
                  <a:lnTo>
                    <a:pt x="2850" y="3215"/>
                  </a:lnTo>
                  <a:lnTo>
                    <a:pt x="2972" y="3093"/>
                  </a:lnTo>
                  <a:lnTo>
                    <a:pt x="3093" y="2971"/>
                  </a:lnTo>
                  <a:lnTo>
                    <a:pt x="3215" y="2850"/>
                  </a:lnTo>
                  <a:lnTo>
                    <a:pt x="3288" y="2704"/>
                  </a:lnTo>
                  <a:lnTo>
                    <a:pt x="3386" y="2557"/>
                  </a:lnTo>
                  <a:lnTo>
                    <a:pt x="3434" y="2387"/>
                  </a:lnTo>
                  <a:lnTo>
                    <a:pt x="3483" y="2216"/>
                  </a:lnTo>
                  <a:lnTo>
                    <a:pt x="3532" y="2070"/>
                  </a:lnTo>
                  <a:lnTo>
                    <a:pt x="3556" y="1875"/>
                  </a:lnTo>
                  <a:lnTo>
                    <a:pt x="3556" y="1705"/>
                  </a:lnTo>
                  <a:lnTo>
                    <a:pt x="3532" y="1534"/>
                  </a:lnTo>
                  <a:lnTo>
                    <a:pt x="3507" y="1364"/>
                  </a:lnTo>
                  <a:lnTo>
                    <a:pt x="3434" y="1194"/>
                  </a:lnTo>
                  <a:lnTo>
                    <a:pt x="3434" y="1194"/>
                  </a:lnTo>
                  <a:lnTo>
                    <a:pt x="3361" y="1023"/>
                  </a:lnTo>
                  <a:lnTo>
                    <a:pt x="3288" y="853"/>
                  </a:lnTo>
                  <a:lnTo>
                    <a:pt x="3191" y="706"/>
                  </a:lnTo>
                  <a:lnTo>
                    <a:pt x="3069" y="585"/>
                  </a:lnTo>
                  <a:lnTo>
                    <a:pt x="2947" y="463"/>
                  </a:lnTo>
                  <a:lnTo>
                    <a:pt x="2825" y="341"/>
                  </a:lnTo>
                  <a:lnTo>
                    <a:pt x="2679" y="268"/>
                  </a:lnTo>
                  <a:lnTo>
                    <a:pt x="2533" y="171"/>
                  </a:lnTo>
                  <a:lnTo>
                    <a:pt x="2363" y="122"/>
                  </a:lnTo>
                  <a:lnTo>
                    <a:pt x="2192" y="73"/>
                  </a:lnTo>
                  <a:lnTo>
                    <a:pt x="2022" y="24"/>
                  </a:lnTo>
                  <a:lnTo>
                    <a:pt x="1851" y="24"/>
                  </a:lnTo>
                  <a:lnTo>
                    <a:pt x="1681" y="0"/>
                  </a:lnTo>
                  <a:lnTo>
                    <a:pt x="1510" y="24"/>
                  </a:lnTo>
                  <a:lnTo>
                    <a:pt x="1340" y="73"/>
                  </a:lnTo>
                  <a:lnTo>
                    <a:pt x="1169" y="122"/>
                  </a:lnTo>
                  <a:lnTo>
                    <a:pt x="1169" y="122"/>
                  </a:lnTo>
                  <a:lnTo>
                    <a:pt x="974" y="195"/>
                  </a:lnTo>
                  <a:lnTo>
                    <a:pt x="804" y="292"/>
                  </a:lnTo>
                  <a:lnTo>
                    <a:pt x="658" y="390"/>
                  </a:lnTo>
                  <a:lnTo>
                    <a:pt x="512" y="512"/>
                  </a:lnTo>
                  <a:lnTo>
                    <a:pt x="390" y="658"/>
                  </a:lnTo>
                  <a:lnTo>
                    <a:pt x="293" y="804"/>
                  </a:lnTo>
                  <a:lnTo>
                    <a:pt x="195" y="950"/>
                  </a:lnTo>
                  <a:lnTo>
                    <a:pt x="122" y="112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22"/>
            <p:cNvSpPr/>
            <p:nvPr/>
          </p:nvSpPr>
          <p:spPr>
            <a:xfrm>
              <a:off x="5411925" y="5110925"/>
              <a:ext cx="188775" cy="189400"/>
            </a:xfrm>
            <a:custGeom>
              <a:avLst/>
              <a:gdLst/>
              <a:ahLst/>
              <a:cxnLst/>
              <a:rect l="l" t="t" r="r" b="b"/>
              <a:pathLst>
                <a:path w="7551" h="7576" fill="none" extrusionOk="0">
                  <a:moveTo>
                    <a:pt x="0" y="3776"/>
                  </a:moveTo>
                  <a:lnTo>
                    <a:pt x="0" y="3776"/>
                  </a:lnTo>
                  <a:lnTo>
                    <a:pt x="25" y="3410"/>
                  </a:lnTo>
                  <a:lnTo>
                    <a:pt x="73" y="3021"/>
                  </a:lnTo>
                  <a:lnTo>
                    <a:pt x="171" y="2655"/>
                  </a:lnTo>
                  <a:lnTo>
                    <a:pt x="293" y="2314"/>
                  </a:lnTo>
                  <a:lnTo>
                    <a:pt x="463" y="1973"/>
                  </a:lnTo>
                  <a:lnTo>
                    <a:pt x="658" y="1681"/>
                  </a:lnTo>
                  <a:lnTo>
                    <a:pt x="877" y="1389"/>
                  </a:lnTo>
                  <a:lnTo>
                    <a:pt x="1121" y="1121"/>
                  </a:lnTo>
                  <a:lnTo>
                    <a:pt x="1389" y="877"/>
                  </a:lnTo>
                  <a:lnTo>
                    <a:pt x="1656" y="658"/>
                  </a:lnTo>
                  <a:lnTo>
                    <a:pt x="1973" y="463"/>
                  </a:lnTo>
                  <a:lnTo>
                    <a:pt x="2314" y="293"/>
                  </a:lnTo>
                  <a:lnTo>
                    <a:pt x="2655" y="171"/>
                  </a:lnTo>
                  <a:lnTo>
                    <a:pt x="3020" y="74"/>
                  </a:lnTo>
                  <a:lnTo>
                    <a:pt x="3386" y="25"/>
                  </a:lnTo>
                  <a:lnTo>
                    <a:pt x="3775" y="1"/>
                  </a:lnTo>
                  <a:lnTo>
                    <a:pt x="3775" y="1"/>
                  </a:lnTo>
                  <a:lnTo>
                    <a:pt x="4165" y="25"/>
                  </a:lnTo>
                  <a:lnTo>
                    <a:pt x="4555" y="74"/>
                  </a:lnTo>
                  <a:lnTo>
                    <a:pt x="4896" y="171"/>
                  </a:lnTo>
                  <a:lnTo>
                    <a:pt x="5261" y="293"/>
                  </a:lnTo>
                  <a:lnTo>
                    <a:pt x="5578" y="463"/>
                  </a:lnTo>
                  <a:lnTo>
                    <a:pt x="5894" y="658"/>
                  </a:lnTo>
                  <a:lnTo>
                    <a:pt x="6186" y="877"/>
                  </a:lnTo>
                  <a:lnTo>
                    <a:pt x="6454" y="1121"/>
                  </a:lnTo>
                  <a:lnTo>
                    <a:pt x="6698" y="1389"/>
                  </a:lnTo>
                  <a:lnTo>
                    <a:pt x="6917" y="1681"/>
                  </a:lnTo>
                  <a:lnTo>
                    <a:pt x="7112" y="1973"/>
                  </a:lnTo>
                  <a:lnTo>
                    <a:pt x="7258" y="2314"/>
                  </a:lnTo>
                  <a:lnTo>
                    <a:pt x="7404" y="2655"/>
                  </a:lnTo>
                  <a:lnTo>
                    <a:pt x="7477" y="3021"/>
                  </a:lnTo>
                  <a:lnTo>
                    <a:pt x="7550" y="3410"/>
                  </a:lnTo>
                  <a:lnTo>
                    <a:pt x="7550" y="3776"/>
                  </a:lnTo>
                  <a:lnTo>
                    <a:pt x="7550" y="3776"/>
                  </a:lnTo>
                  <a:lnTo>
                    <a:pt x="7550" y="4165"/>
                  </a:lnTo>
                  <a:lnTo>
                    <a:pt x="7477" y="4555"/>
                  </a:lnTo>
                  <a:lnTo>
                    <a:pt x="7404" y="4920"/>
                  </a:lnTo>
                  <a:lnTo>
                    <a:pt x="7258" y="5261"/>
                  </a:lnTo>
                  <a:lnTo>
                    <a:pt x="7112" y="5578"/>
                  </a:lnTo>
                  <a:lnTo>
                    <a:pt x="6917" y="5895"/>
                  </a:lnTo>
                  <a:lnTo>
                    <a:pt x="6698" y="6187"/>
                  </a:lnTo>
                  <a:lnTo>
                    <a:pt x="6454" y="6455"/>
                  </a:lnTo>
                  <a:lnTo>
                    <a:pt x="6186" y="6698"/>
                  </a:lnTo>
                  <a:lnTo>
                    <a:pt x="5894" y="6917"/>
                  </a:lnTo>
                  <a:lnTo>
                    <a:pt x="5578" y="7112"/>
                  </a:lnTo>
                  <a:lnTo>
                    <a:pt x="5261" y="7258"/>
                  </a:lnTo>
                  <a:lnTo>
                    <a:pt x="4896" y="7405"/>
                  </a:lnTo>
                  <a:lnTo>
                    <a:pt x="4555" y="7478"/>
                  </a:lnTo>
                  <a:lnTo>
                    <a:pt x="4165" y="7551"/>
                  </a:lnTo>
                  <a:lnTo>
                    <a:pt x="3775" y="7575"/>
                  </a:lnTo>
                  <a:lnTo>
                    <a:pt x="3775" y="7575"/>
                  </a:lnTo>
                  <a:lnTo>
                    <a:pt x="3386" y="7551"/>
                  </a:lnTo>
                  <a:lnTo>
                    <a:pt x="3020" y="7478"/>
                  </a:lnTo>
                  <a:lnTo>
                    <a:pt x="2655" y="7405"/>
                  </a:lnTo>
                  <a:lnTo>
                    <a:pt x="2314" y="7258"/>
                  </a:lnTo>
                  <a:lnTo>
                    <a:pt x="1973" y="7112"/>
                  </a:lnTo>
                  <a:lnTo>
                    <a:pt x="1656" y="6917"/>
                  </a:lnTo>
                  <a:lnTo>
                    <a:pt x="1389" y="6698"/>
                  </a:lnTo>
                  <a:lnTo>
                    <a:pt x="1121" y="6455"/>
                  </a:lnTo>
                  <a:lnTo>
                    <a:pt x="877" y="6187"/>
                  </a:lnTo>
                  <a:lnTo>
                    <a:pt x="658" y="5895"/>
                  </a:lnTo>
                  <a:lnTo>
                    <a:pt x="463" y="5578"/>
                  </a:lnTo>
                  <a:lnTo>
                    <a:pt x="293" y="5261"/>
                  </a:lnTo>
                  <a:lnTo>
                    <a:pt x="171" y="4920"/>
                  </a:lnTo>
                  <a:lnTo>
                    <a:pt x="73" y="4555"/>
                  </a:lnTo>
                  <a:lnTo>
                    <a:pt x="25" y="4165"/>
                  </a:lnTo>
                  <a:lnTo>
                    <a:pt x="0" y="3776"/>
                  </a:lnTo>
                  <a:lnTo>
                    <a:pt x="0" y="3776"/>
                  </a:lnTo>
                  <a:close/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22"/>
            <p:cNvSpPr/>
            <p:nvPr/>
          </p:nvSpPr>
          <p:spPr>
            <a:xfrm>
              <a:off x="5367475" y="5025075"/>
              <a:ext cx="81600" cy="105975"/>
            </a:xfrm>
            <a:custGeom>
              <a:avLst/>
              <a:gdLst/>
              <a:ahLst/>
              <a:cxnLst/>
              <a:rect l="l" t="t" r="r" b="b"/>
              <a:pathLst>
                <a:path w="3264" h="4239" fill="none" extrusionOk="0">
                  <a:moveTo>
                    <a:pt x="0" y="1"/>
                  </a:moveTo>
                  <a:lnTo>
                    <a:pt x="3264" y="4238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22"/>
            <p:cNvSpPr/>
            <p:nvPr/>
          </p:nvSpPr>
          <p:spPr>
            <a:xfrm>
              <a:off x="5567800" y="4999500"/>
              <a:ext cx="115100" cy="133975"/>
            </a:xfrm>
            <a:custGeom>
              <a:avLst/>
              <a:gdLst/>
              <a:ahLst/>
              <a:cxnLst/>
              <a:rect l="l" t="t" r="r" b="b"/>
              <a:pathLst>
                <a:path w="4604" h="5359" fill="none" extrusionOk="0">
                  <a:moveTo>
                    <a:pt x="0" y="5359"/>
                  </a:moveTo>
                  <a:lnTo>
                    <a:pt x="4603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22"/>
            <p:cNvSpPr/>
            <p:nvPr/>
          </p:nvSpPr>
          <p:spPr>
            <a:xfrm>
              <a:off x="5600075" y="5217475"/>
              <a:ext cx="127275" cy="16475"/>
            </a:xfrm>
            <a:custGeom>
              <a:avLst/>
              <a:gdLst/>
              <a:ahLst/>
              <a:cxnLst/>
              <a:rect l="l" t="t" r="r" b="b"/>
              <a:pathLst>
                <a:path w="5091" h="659" fill="none" extrusionOk="0">
                  <a:moveTo>
                    <a:pt x="5090" y="658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22"/>
            <p:cNvSpPr/>
            <p:nvPr/>
          </p:nvSpPr>
          <p:spPr>
            <a:xfrm>
              <a:off x="5497775" y="5299675"/>
              <a:ext cx="4900" cy="126675"/>
            </a:xfrm>
            <a:custGeom>
              <a:avLst/>
              <a:gdLst/>
              <a:ahLst/>
              <a:cxnLst/>
              <a:rect l="l" t="t" r="r" b="b"/>
              <a:pathLst>
                <a:path w="196" h="5067" fill="none" extrusionOk="0">
                  <a:moveTo>
                    <a:pt x="0" y="5067"/>
                  </a:moveTo>
                  <a:lnTo>
                    <a:pt x="195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22"/>
            <p:cNvSpPr/>
            <p:nvPr/>
          </p:nvSpPr>
          <p:spPr>
            <a:xfrm>
              <a:off x="5277975" y="5241825"/>
              <a:ext cx="141275" cy="58500"/>
            </a:xfrm>
            <a:custGeom>
              <a:avLst/>
              <a:gdLst/>
              <a:ahLst/>
              <a:cxnLst/>
              <a:rect l="l" t="t" r="r" b="b"/>
              <a:pathLst>
                <a:path w="5651" h="2340" fill="none" extrusionOk="0">
                  <a:moveTo>
                    <a:pt x="0" y="2339"/>
                  </a:moveTo>
                  <a:lnTo>
                    <a:pt x="5651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" name="Imagine 1">
            <a:extLst>
              <a:ext uri="{FF2B5EF4-FFF2-40B4-BE49-F238E27FC236}">
                <a16:creationId xmlns:a16="http://schemas.microsoft.com/office/drawing/2014/main" id="{D5917AC8-A73A-0478-2468-D60D7B6A96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18000" y="191400"/>
            <a:ext cx="1385047" cy="103878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9" name="Google Shape;389;p26"/>
          <p:cNvGrpSpPr/>
          <p:nvPr/>
        </p:nvGrpSpPr>
        <p:grpSpPr>
          <a:xfrm>
            <a:off x="1508807" y="2303481"/>
            <a:ext cx="6852893" cy="907708"/>
            <a:chOff x="-1535283" y="1287960"/>
            <a:chExt cx="11486579" cy="2067200"/>
          </a:xfrm>
        </p:grpSpPr>
        <p:sp>
          <p:nvSpPr>
            <p:cNvPr id="390" name="Google Shape;390;p26"/>
            <p:cNvSpPr/>
            <p:nvPr/>
          </p:nvSpPr>
          <p:spPr>
            <a:xfrm>
              <a:off x="8699476" y="1287960"/>
              <a:ext cx="1243800" cy="414300"/>
            </a:xfrm>
            <a:prstGeom prst="triangle">
              <a:avLst>
                <a:gd name="adj" fmla="val 0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  <p:sp>
          <p:nvSpPr>
            <p:cNvPr id="391" name="Google Shape;391;p26"/>
            <p:cNvSpPr/>
            <p:nvPr/>
          </p:nvSpPr>
          <p:spPr>
            <a:xfrm rot="10800000" flipH="1">
              <a:off x="-308909" y="1697039"/>
              <a:ext cx="9030600" cy="12438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  <p:sp>
          <p:nvSpPr>
            <p:cNvPr id="392" name="Google Shape;392;p26"/>
            <p:cNvSpPr/>
            <p:nvPr/>
          </p:nvSpPr>
          <p:spPr>
            <a:xfrm rot="10800000" flipH="1">
              <a:off x="8707496" y="1697043"/>
              <a:ext cx="1243800" cy="12438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  <p:sp>
          <p:nvSpPr>
            <p:cNvPr id="393" name="Google Shape;393;p26"/>
            <p:cNvSpPr/>
            <p:nvPr/>
          </p:nvSpPr>
          <p:spPr>
            <a:xfrm flipH="1">
              <a:off x="-1535283" y="1697043"/>
              <a:ext cx="1243800" cy="12438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  <p:sp>
          <p:nvSpPr>
            <p:cNvPr id="394" name="Google Shape;394;p26"/>
            <p:cNvSpPr/>
            <p:nvPr/>
          </p:nvSpPr>
          <p:spPr>
            <a:xfrm rot="10800000">
              <a:off x="-1535278" y="2940860"/>
              <a:ext cx="1243800" cy="414300"/>
            </a:xfrm>
            <a:prstGeom prst="triangle">
              <a:avLst>
                <a:gd name="adj" fmla="val 0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</p:grpSp>
      <p:grpSp>
        <p:nvGrpSpPr>
          <p:cNvPr id="401" name="Google Shape;401;p26"/>
          <p:cNvGrpSpPr/>
          <p:nvPr/>
        </p:nvGrpSpPr>
        <p:grpSpPr>
          <a:xfrm>
            <a:off x="1583926" y="899786"/>
            <a:ext cx="6854158" cy="907708"/>
            <a:chOff x="-1535283" y="1287960"/>
            <a:chExt cx="11486579" cy="2067200"/>
          </a:xfrm>
        </p:grpSpPr>
        <p:sp>
          <p:nvSpPr>
            <p:cNvPr id="402" name="Google Shape;402;p26"/>
            <p:cNvSpPr/>
            <p:nvPr/>
          </p:nvSpPr>
          <p:spPr>
            <a:xfrm>
              <a:off x="8699476" y="1287960"/>
              <a:ext cx="1243800" cy="414300"/>
            </a:xfrm>
            <a:prstGeom prst="triangle">
              <a:avLst>
                <a:gd name="adj" fmla="val 0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  <p:sp>
          <p:nvSpPr>
            <p:cNvPr id="403" name="Google Shape;403;p26"/>
            <p:cNvSpPr/>
            <p:nvPr/>
          </p:nvSpPr>
          <p:spPr>
            <a:xfrm rot="10800000" flipH="1">
              <a:off x="-308909" y="1697039"/>
              <a:ext cx="9030600" cy="12438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  <p:sp>
          <p:nvSpPr>
            <p:cNvPr id="404" name="Google Shape;404;p26"/>
            <p:cNvSpPr/>
            <p:nvPr/>
          </p:nvSpPr>
          <p:spPr>
            <a:xfrm rot="10800000" flipH="1">
              <a:off x="8707496" y="1697043"/>
              <a:ext cx="1243800" cy="12438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  <p:sp>
          <p:nvSpPr>
            <p:cNvPr id="405" name="Google Shape;405;p26"/>
            <p:cNvSpPr/>
            <p:nvPr/>
          </p:nvSpPr>
          <p:spPr>
            <a:xfrm flipH="1">
              <a:off x="-1535283" y="1697043"/>
              <a:ext cx="1243800" cy="12438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  <p:sp>
          <p:nvSpPr>
            <p:cNvPr id="406" name="Google Shape;406;p26"/>
            <p:cNvSpPr/>
            <p:nvPr/>
          </p:nvSpPr>
          <p:spPr>
            <a:xfrm rot="10800000">
              <a:off x="-1535278" y="2940860"/>
              <a:ext cx="1243800" cy="414300"/>
            </a:xfrm>
            <a:prstGeom prst="triangle">
              <a:avLst>
                <a:gd name="adj" fmla="val 0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</p:grpSp>
      <p:sp>
        <p:nvSpPr>
          <p:cNvPr id="413" name="Google Shape;413;p26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</a:t>
            </a:fld>
            <a:endParaRPr/>
          </a:p>
        </p:txBody>
      </p:sp>
      <p:sp>
        <p:nvSpPr>
          <p:cNvPr id="407" name="Google Shape;407;p26"/>
          <p:cNvSpPr txBox="1">
            <a:spLocks noGrp="1"/>
          </p:cNvSpPr>
          <p:nvPr>
            <p:ph type="ctrTitle" idx="4294967295"/>
          </p:nvPr>
        </p:nvSpPr>
        <p:spPr>
          <a:xfrm>
            <a:off x="2310004" y="1099348"/>
            <a:ext cx="5865812" cy="53498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ro-RO" sz="1600" dirty="0">
                <a:latin typeface="+mn-lt"/>
              </a:rPr>
              <a:t>Legea învățământului preuniversitar nr. 198 / 5 iulie 2023</a:t>
            </a:r>
            <a:endParaRPr sz="1600" dirty="0">
              <a:latin typeface="+mn-lt"/>
            </a:endParaRPr>
          </a:p>
        </p:txBody>
      </p:sp>
      <p:sp>
        <p:nvSpPr>
          <p:cNvPr id="408" name="Google Shape;408;p26"/>
          <p:cNvSpPr txBox="1">
            <a:spLocks noGrp="1"/>
          </p:cNvSpPr>
          <p:nvPr>
            <p:ph type="subTitle" idx="4294967295"/>
          </p:nvPr>
        </p:nvSpPr>
        <p:spPr>
          <a:xfrm>
            <a:off x="2331759" y="1640686"/>
            <a:ext cx="6435725" cy="46355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600"/>
              </a:spcBef>
              <a:spcAft>
                <a:spcPts val="1000"/>
              </a:spcAft>
              <a:buNone/>
            </a:pPr>
            <a:r>
              <a:rPr lang="ro-RO" sz="1600" b="1" dirty="0">
                <a:solidFill>
                  <a:srgbClr val="3F5378"/>
                </a:solidFill>
                <a:latin typeface="+mn-lt"/>
              </a:rPr>
              <a:t>Cap. VI – Curriculum național (Art. 85, 86, și 87)</a:t>
            </a:r>
          </a:p>
        </p:txBody>
      </p:sp>
      <p:sp>
        <p:nvSpPr>
          <p:cNvPr id="409" name="Google Shape;409;p26"/>
          <p:cNvSpPr txBox="1">
            <a:spLocks noGrp="1"/>
          </p:cNvSpPr>
          <p:nvPr>
            <p:ph type="ctrTitle" idx="4294967295"/>
          </p:nvPr>
        </p:nvSpPr>
        <p:spPr>
          <a:xfrm>
            <a:off x="2053605" y="2489837"/>
            <a:ext cx="5360987" cy="53498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nn-NO" sz="1600" dirty="0">
                <a:latin typeface="+mn-lt"/>
              </a:rPr>
              <a:t>Ordinul ministrului nr. 3</a:t>
            </a:r>
            <a:r>
              <a:rPr lang="ro-RO" sz="1600" dirty="0">
                <a:latin typeface="+mn-lt"/>
              </a:rPr>
              <a:t>2</a:t>
            </a:r>
            <a:r>
              <a:rPr lang="nn-NO" sz="1600" dirty="0">
                <a:latin typeface="+mn-lt"/>
              </a:rPr>
              <a:t>3</a:t>
            </a:r>
            <a:r>
              <a:rPr lang="ro-RO" sz="1600" dirty="0">
                <a:latin typeface="+mn-lt"/>
              </a:rPr>
              <a:t>9</a:t>
            </a:r>
            <a:r>
              <a:rPr lang="nn-NO" sz="1600" dirty="0">
                <a:latin typeface="+mn-lt"/>
              </a:rPr>
              <a:t> </a:t>
            </a:r>
            <a:r>
              <a:rPr lang="ro-RO" sz="1600" dirty="0">
                <a:latin typeface="+mn-lt"/>
              </a:rPr>
              <a:t>din 5 februarie 2021</a:t>
            </a:r>
            <a:endParaRPr lang="nn-NO" sz="1600" dirty="0">
              <a:latin typeface="+mn-lt"/>
            </a:endParaRPr>
          </a:p>
        </p:txBody>
      </p:sp>
      <p:sp>
        <p:nvSpPr>
          <p:cNvPr id="410" name="Google Shape;410;p26"/>
          <p:cNvSpPr txBox="1">
            <a:spLocks noGrp="1"/>
          </p:cNvSpPr>
          <p:nvPr>
            <p:ph type="subTitle" idx="4294967295"/>
          </p:nvPr>
        </p:nvSpPr>
        <p:spPr>
          <a:xfrm>
            <a:off x="2228119" y="3037652"/>
            <a:ext cx="6408737" cy="71278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600"/>
              </a:spcBef>
              <a:spcAft>
                <a:spcPts val="1000"/>
              </a:spcAft>
              <a:buNone/>
            </a:pPr>
            <a:r>
              <a:rPr lang="ro-RO" sz="1600" b="1" dirty="0">
                <a:solidFill>
                  <a:srgbClr val="3F5378"/>
                </a:solidFill>
                <a:latin typeface="+mn-lt"/>
              </a:rPr>
              <a:t>privind aprobarea documentului de politici educaționale </a:t>
            </a:r>
            <a:r>
              <a:rPr lang="ro-RO" sz="1600" b="1" i="1" dirty="0">
                <a:solidFill>
                  <a:srgbClr val="3F5378"/>
                </a:solidFill>
                <a:latin typeface="+mn-lt"/>
              </a:rPr>
              <a:t>Repere pentru proiectarea, elaborarea și evaluarea curriculumului național. Cadru de referință al curriculumului național</a:t>
            </a:r>
            <a:endParaRPr sz="1600" b="1" i="1" dirty="0">
              <a:solidFill>
                <a:srgbClr val="3F5378"/>
              </a:solidFill>
              <a:latin typeface="+mn-lt"/>
            </a:endParaRPr>
          </a:p>
        </p:txBody>
      </p:sp>
      <p:pic>
        <p:nvPicPr>
          <p:cNvPr id="2" name="Imagine 1">
            <a:extLst>
              <a:ext uri="{FF2B5EF4-FFF2-40B4-BE49-F238E27FC236}">
                <a16:creationId xmlns:a16="http://schemas.microsoft.com/office/drawing/2014/main" id="{D067B1B5-FE81-21A5-37C4-351ADF611D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18000" y="191400"/>
            <a:ext cx="1385047" cy="103878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1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o-RO" dirty="0"/>
              <a:t>Unde ne aflăm la acest moment... ?</a:t>
            </a:r>
            <a:endParaRPr dirty="0"/>
          </a:p>
        </p:txBody>
      </p:sp>
      <p:sp>
        <p:nvSpPr>
          <p:cNvPr id="237" name="Google Shape;237;p16"/>
          <p:cNvSpPr txBox="1">
            <a:spLocks noGrp="1"/>
          </p:cNvSpPr>
          <p:nvPr>
            <p:ph type="body" idx="1"/>
          </p:nvPr>
        </p:nvSpPr>
        <p:spPr>
          <a:xfrm>
            <a:off x="594924" y="1327350"/>
            <a:ext cx="7592146" cy="314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just">
              <a:spcBef>
                <a:spcPts val="0"/>
              </a:spcBef>
            </a:pPr>
            <a:r>
              <a:rPr lang="en-US" sz="1800" dirty="0">
                <a:solidFill>
                  <a:srgbClr val="002060"/>
                </a:solidFill>
                <a:latin typeface="+mn-lt"/>
              </a:rPr>
              <a:t>a</a:t>
            </a:r>
            <a:r>
              <a:rPr lang="ro-RO" sz="1800" dirty="0">
                <a:solidFill>
                  <a:srgbClr val="002060"/>
                </a:solidFill>
                <a:latin typeface="+mn-lt"/>
              </a:rPr>
              <a:t>probarea</a:t>
            </a:r>
            <a:r>
              <a:rPr lang="en-US" sz="1800" dirty="0">
                <a:solidFill>
                  <a:srgbClr val="002060"/>
                </a:solidFill>
                <a:latin typeface="+mn-lt"/>
              </a:rPr>
              <a:t> </a:t>
            </a:r>
            <a:r>
              <a:rPr lang="ro-RO" sz="1800" dirty="0">
                <a:solidFill>
                  <a:srgbClr val="002060"/>
                </a:solidFill>
                <a:latin typeface="+mn-lt"/>
              </a:rPr>
              <a:t>comisiei de elaborare și de validare a noilor planuri-cadru de învățământ</a:t>
            </a:r>
            <a:r>
              <a:rPr lang="en-US" sz="1800" dirty="0">
                <a:solidFill>
                  <a:srgbClr val="002060"/>
                </a:solidFill>
                <a:latin typeface="+mn-lt"/>
              </a:rPr>
              <a:t>, </a:t>
            </a:r>
            <a:r>
              <a:rPr lang="ro-RO" sz="1800" dirty="0">
                <a:solidFill>
                  <a:srgbClr val="002060"/>
                </a:solidFill>
                <a:latin typeface="+mn-lt"/>
              </a:rPr>
              <a:t>prin </a:t>
            </a:r>
            <a:r>
              <a:rPr lang="ro-RO" sz="1800" b="1" dirty="0">
                <a:solidFill>
                  <a:schemeClr val="accent6"/>
                </a:solidFill>
                <a:latin typeface="+mn-lt"/>
              </a:rPr>
              <a:t>ordin al ministrului </a:t>
            </a:r>
            <a:r>
              <a:rPr lang="ro-RO" sz="1800" dirty="0">
                <a:solidFill>
                  <a:srgbClr val="002060"/>
                </a:solidFill>
                <a:latin typeface="+mn-lt"/>
              </a:rPr>
              <a:t> </a:t>
            </a:r>
            <a:endParaRPr sz="1800" dirty="0">
              <a:solidFill>
                <a:srgbClr val="002060"/>
              </a:solidFill>
              <a:latin typeface="+mn-lt"/>
            </a:endParaRPr>
          </a:p>
          <a:p>
            <a:pPr lvl="0" algn="just">
              <a:spcBef>
                <a:spcPts val="1000"/>
              </a:spcBef>
            </a:pPr>
            <a:r>
              <a:rPr lang="ro-RO" sz="1800" dirty="0">
                <a:solidFill>
                  <a:srgbClr val="002060"/>
                </a:solidFill>
                <a:latin typeface="+mn-lt"/>
              </a:rPr>
              <a:t>constituirea </a:t>
            </a:r>
            <a:r>
              <a:rPr lang="ro-RO" sz="1800" b="1" dirty="0">
                <a:solidFill>
                  <a:schemeClr val="accent6"/>
                </a:solidFill>
                <a:latin typeface="+mn-lt"/>
              </a:rPr>
              <a:t>grupuri</a:t>
            </a:r>
            <a:r>
              <a:rPr lang="en-US" sz="1800" b="1" dirty="0" err="1">
                <a:solidFill>
                  <a:schemeClr val="accent6"/>
                </a:solidFill>
                <a:latin typeface="+mn-lt"/>
              </a:rPr>
              <a:t>lor</a:t>
            </a:r>
            <a:r>
              <a:rPr lang="ro-RO" sz="1800" b="1" dirty="0">
                <a:solidFill>
                  <a:schemeClr val="accent6"/>
                </a:solidFill>
                <a:latin typeface="+mn-lt"/>
              </a:rPr>
              <a:t> de lucru </a:t>
            </a:r>
            <a:r>
              <a:rPr lang="en-US" sz="1800" b="1" dirty="0" err="1">
                <a:solidFill>
                  <a:schemeClr val="accent6"/>
                </a:solidFill>
                <a:latin typeface="+mn-lt"/>
              </a:rPr>
              <a:t>pentru</a:t>
            </a:r>
            <a:r>
              <a:rPr lang="en-US" sz="1800" b="1" dirty="0">
                <a:solidFill>
                  <a:schemeClr val="accent6"/>
                </a:solidFill>
                <a:latin typeface="+mn-lt"/>
              </a:rPr>
              <a:t> </a:t>
            </a:r>
            <a:r>
              <a:rPr lang="ro-RO" sz="1800" b="1" dirty="0">
                <a:solidFill>
                  <a:schemeClr val="accent6"/>
                </a:solidFill>
                <a:latin typeface="+mn-lt"/>
              </a:rPr>
              <a:t>curriculum </a:t>
            </a:r>
            <a:r>
              <a:rPr lang="en-US" sz="1800" b="1" dirty="0">
                <a:solidFill>
                  <a:schemeClr val="accent6"/>
                </a:solidFill>
                <a:latin typeface="+mn-lt"/>
              </a:rPr>
              <a:t>(GLC) </a:t>
            </a:r>
            <a:r>
              <a:rPr lang="ro-RO" sz="1800" dirty="0">
                <a:solidFill>
                  <a:srgbClr val="002060"/>
                </a:solidFill>
                <a:latin typeface="+mn-lt"/>
              </a:rPr>
              <a:t>în urma apelului public în vederea elaborării/revizuirii curriculumului pentru disciplinele/domeniile de studiu obligatorii din învățământul liceal și pentru calificările/domeniile de pregătire profesională (ÎPT)</a:t>
            </a:r>
          </a:p>
        </p:txBody>
      </p:sp>
      <p:sp>
        <p:nvSpPr>
          <p:cNvPr id="238" name="Google Shape;238;p16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</a:t>
            </a:fld>
            <a:endParaRPr/>
          </a:p>
        </p:txBody>
      </p:sp>
      <p:grpSp>
        <p:nvGrpSpPr>
          <p:cNvPr id="239" name="Google Shape;239;p16"/>
          <p:cNvGrpSpPr/>
          <p:nvPr/>
        </p:nvGrpSpPr>
        <p:grpSpPr>
          <a:xfrm>
            <a:off x="282216" y="590918"/>
            <a:ext cx="369505" cy="369505"/>
            <a:chOff x="2594050" y="1631825"/>
            <a:chExt cx="439625" cy="439625"/>
          </a:xfrm>
        </p:grpSpPr>
        <p:sp>
          <p:nvSpPr>
            <p:cNvPr id="240" name="Google Shape;240;p16"/>
            <p:cNvSpPr/>
            <p:nvPr/>
          </p:nvSpPr>
          <p:spPr>
            <a:xfrm>
              <a:off x="2594050" y="1883300"/>
              <a:ext cx="188175" cy="188150"/>
            </a:xfrm>
            <a:custGeom>
              <a:avLst/>
              <a:gdLst/>
              <a:ahLst/>
              <a:cxnLst/>
              <a:rect l="l" t="t" r="r" b="b"/>
              <a:pathLst>
                <a:path w="7527" h="7526" fill="none" extrusionOk="0">
                  <a:moveTo>
                    <a:pt x="5992" y="0"/>
                  </a:moveTo>
                  <a:lnTo>
                    <a:pt x="537" y="6430"/>
                  </a:lnTo>
                  <a:lnTo>
                    <a:pt x="1" y="7526"/>
                  </a:lnTo>
                  <a:lnTo>
                    <a:pt x="1097" y="6990"/>
                  </a:lnTo>
                  <a:lnTo>
                    <a:pt x="7526" y="1534"/>
                  </a:lnTo>
                  <a:lnTo>
                    <a:pt x="5992" y="0"/>
                  </a:lnTo>
                  <a:close/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16"/>
            <p:cNvSpPr/>
            <p:nvPr/>
          </p:nvSpPr>
          <p:spPr>
            <a:xfrm>
              <a:off x="2857700" y="1631825"/>
              <a:ext cx="175975" cy="176000"/>
            </a:xfrm>
            <a:custGeom>
              <a:avLst/>
              <a:gdLst/>
              <a:ahLst/>
              <a:cxnLst/>
              <a:rect l="l" t="t" r="r" b="b"/>
              <a:pathLst>
                <a:path w="7039" h="7040" fill="none" extrusionOk="0">
                  <a:moveTo>
                    <a:pt x="268" y="2704"/>
                  </a:moveTo>
                  <a:lnTo>
                    <a:pt x="4336" y="6771"/>
                  </a:lnTo>
                  <a:lnTo>
                    <a:pt x="4336" y="6771"/>
                  </a:lnTo>
                  <a:lnTo>
                    <a:pt x="4336" y="6771"/>
                  </a:lnTo>
                  <a:lnTo>
                    <a:pt x="4652" y="6917"/>
                  </a:lnTo>
                  <a:lnTo>
                    <a:pt x="4993" y="7015"/>
                  </a:lnTo>
                  <a:lnTo>
                    <a:pt x="5310" y="7039"/>
                  </a:lnTo>
                  <a:lnTo>
                    <a:pt x="5651" y="7039"/>
                  </a:lnTo>
                  <a:lnTo>
                    <a:pt x="5992" y="6966"/>
                  </a:lnTo>
                  <a:lnTo>
                    <a:pt x="6308" y="6844"/>
                  </a:lnTo>
                  <a:lnTo>
                    <a:pt x="6454" y="6747"/>
                  </a:lnTo>
                  <a:lnTo>
                    <a:pt x="6601" y="6674"/>
                  </a:lnTo>
                  <a:lnTo>
                    <a:pt x="6747" y="6552"/>
                  </a:lnTo>
                  <a:lnTo>
                    <a:pt x="6893" y="6430"/>
                  </a:lnTo>
                  <a:lnTo>
                    <a:pt x="6893" y="6430"/>
                  </a:lnTo>
                  <a:lnTo>
                    <a:pt x="6942" y="6357"/>
                  </a:lnTo>
                  <a:lnTo>
                    <a:pt x="7015" y="6260"/>
                  </a:lnTo>
                  <a:lnTo>
                    <a:pt x="7039" y="6138"/>
                  </a:lnTo>
                  <a:lnTo>
                    <a:pt x="7039" y="6041"/>
                  </a:lnTo>
                  <a:lnTo>
                    <a:pt x="7039" y="6041"/>
                  </a:lnTo>
                  <a:lnTo>
                    <a:pt x="7039" y="5943"/>
                  </a:lnTo>
                  <a:lnTo>
                    <a:pt x="7015" y="5846"/>
                  </a:lnTo>
                  <a:lnTo>
                    <a:pt x="6942" y="5748"/>
                  </a:lnTo>
                  <a:lnTo>
                    <a:pt x="6893" y="5651"/>
                  </a:lnTo>
                  <a:lnTo>
                    <a:pt x="1389" y="147"/>
                  </a:lnTo>
                  <a:lnTo>
                    <a:pt x="1389" y="147"/>
                  </a:lnTo>
                  <a:lnTo>
                    <a:pt x="1291" y="98"/>
                  </a:lnTo>
                  <a:lnTo>
                    <a:pt x="1194" y="25"/>
                  </a:lnTo>
                  <a:lnTo>
                    <a:pt x="1096" y="0"/>
                  </a:lnTo>
                  <a:lnTo>
                    <a:pt x="999" y="0"/>
                  </a:lnTo>
                  <a:lnTo>
                    <a:pt x="999" y="0"/>
                  </a:lnTo>
                  <a:lnTo>
                    <a:pt x="902" y="0"/>
                  </a:lnTo>
                  <a:lnTo>
                    <a:pt x="780" y="25"/>
                  </a:lnTo>
                  <a:lnTo>
                    <a:pt x="682" y="98"/>
                  </a:lnTo>
                  <a:lnTo>
                    <a:pt x="609" y="147"/>
                  </a:lnTo>
                  <a:lnTo>
                    <a:pt x="609" y="147"/>
                  </a:lnTo>
                  <a:lnTo>
                    <a:pt x="487" y="293"/>
                  </a:lnTo>
                  <a:lnTo>
                    <a:pt x="366" y="439"/>
                  </a:lnTo>
                  <a:lnTo>
                    <a:pt x="293" y="585"/>
                  </a:lnTo>
                  <a:lnTo>
                    <a:pt x="195" y="731"/>
                  </a:lnTo>
                  <a:lnTo>
                    <a:pt x="73" y="1048"/>
                  </a:lnTo>
                  <a:lnTo>
                    <a:pt x="0" y="1389"/>
                  </a:lnTo>
                  <a:lnTo>
                    <a:pt x="0" y="1730"/>
                  </a:lnTo>
                  <a:lnTo>
                    <a:pt x="25" y="2046"/>
                  </a:lnTo>
                  <a:lnTo>
                    <a:pt x="122" y="2387"/>
                  </a:lnTo>
                  <a:lnTo>
                    <a:pt x="268" y="2704"/>
                  </a:lnTo>
                  <a:lnTo>
                    <a:pt x="268" y="2704"/>
                  </a:lnTo>
                  <a:close/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16"/>
            <p:cNvSpPr/>
            <p:nvPr/>
          </p:nvSpPr>
          <p:spPr>
            <a:xfrm>
              <a:off x="2662850" y="1699400"/>
              <a:ext cx="303250" cy="303250"/>
            </a:xfrm>
            <a:custGeom>
              <a:avLst/>
              <a:gdLst/>
              <a:ahLst/>
              <a:cxnLst/>
              <a:rect l="l" t="t" r="r" b="b"/>
              <a:pathLst>
                <a:path w="12130" h="12130" fill="none" extrusionOk="0">
                  <a:moveTo>
                    <a:pt x="8038" y="1"/>
                  </a:moveTo>
                  <a:lnTo>
                    <a:pt x="4872" y="3191"/>
                  </a:lnTo>
                  <a:lnTo>
                    <a:pt x="4872" y="3191"/>
                  </a:lnTo>
                  <a:lnTo>
                    <a:pt x="4628" y="3094"/>
                  </a:lnTo>
                  <a:lnTo>
                    <a:pt x="4385" y="2997"/>
                  </a:lnTo>
                  <a:lnTo>
                    <a:pt x="4092" y="2899"/>
                  </a:lnTo>
                  <a:lnTo>
                    <a:pt x="3800" y="2850"/>
                  </a:lnTo>
                  <a:lnTo>
                    <a:pt x="3484" y="2777"/>
                  </a:lnTo>
                  <a:lnTo>
                    <a:pt x="3167" y="2729"/>
                  </a:lnTo>
                  <a:lnTo>
                    <a:pt x="2850" y="2704"/>
                  </a:lnTo>
                  <a:lnTo>
                    <a:pt x="2534" y="2704"/>
                  </a:lnTo>
                  <a:lnTo>
                    <a:pt x="2534" y="2704"/>
                  </a:lnTo>
                  <a:lnTo>
                    <a:pt x="2241" y="2704"/>
                  </a:lnTo>
                  <a:lnTo>
                    <a:pt x="1949" y="2729"/>
                  </a:lnTo>
                  <a:lnTo>
                    <a:pt x="1633" y="2777"/>
                  </a:lnTo>
                  <a:lnTo>
                    <a:pt x="1316" y="2850"/>
                  </a:lnTo>
                  <a:lnTo>
                    <a:pt x="999" y="2972"/>
                  </a:lnTo>
                  <a:lnTo>
                    <a:pt x="707" y="3094"/>
                  </a:lnTo>
                  <a:lnTo>
                    <a:pt x="415" y="3289"/>
                  </a:lnTo>
                  <a:lnTo>
                    <a:pt x="147" y="3508"/>
                  </a:lnTo>
                  <a:lnTo>
                    <a:pt x="147" y="3508"/>
                  </a:lnTo>
                  <a:lnTo>
                    <a:pt x="74" y="3581"/>
                  </a:lnTo>
                  <a:lnTo>
                    <a:pt x="25" y="3678"/>
                  </a:lnTo>
                  <a:lnTo>
                    <a:pt x="1" y="3776"/>
                  </a:lnTo>
                  <a:lnTo>
                    <a:pt x="1" y="3898"/>
                  </a:lnTo>
                  <a:lnTo>
                    <a:pt x="1" y="3898"/>
                  </a:lnTo>
                  <a:lnTo>
                    <a:pt x="1" y="3995"/>
                  </a:lnTo>
                  <a:lnTo>
                    <a:pt x="25" y="4093"/>
                  </a:lnTo>
                  <a:lnTo>
                    <a:pt x="74" y="4190"/>
                  </a:lnTo>
                  <a:lnTo>
                    <a:pt x="147" y="4287"/>
                  </a:lnTo>
                  <a:lnTo>
                    <a:pt x="7843" y="11984"/>
                  </a:lnTo>
                  <a:lnTo>
                    <a:pt x="7843" y="11984"/>
                  </a:lnTo>
                  <a:lnTo>
                    <a:pt x="7941" y="12057"/>
                  </a:lnTo>
                  <a:lnTo>
                    <a:pt x="8038" y="12105"/>
                  </a:lnTo>
                  <a:lnTo>
                    <a:pt x="8135" y="12130"/>
                  </a:lnTo>
                  <a:lnTo>
                    <a:pt x="8233" y="12130"/>
                  </a:lnTo>
                  <a:lnTo>
                    <a:pt x="8233" y="12130"/>
                  </a:lnTo>
                  <a:lnTo>
                    <a:pt x="8355" y="12130"/>
                  </a:lnTo>
                  <a:lnTo>
                    <a:pt x="8452" y="12105"/>
                  </a:lnTo>
                  <a:lnTo>
                    <a:pt x="8549" y="12057"/>
                  </a:lnTo>
                  <a:lnTo>
                    <a:pt x="8622" y="11984"/>
                  </a:lnTo>
                  <a:lnTo>
                    <a:pt x="8622" y="11984"/>
                  </a:lnTo>
                  <a:lnTo>
                    <a:pt x="8842" y="11716"/>
                  </a:lnTo>
                  <a:lnTo>
                    <a:pt x="9036" y="11423"/>
                  </a:lnTo>
                  <a:lnTo>
                    <a:pt x="9158" y="11131"/>
                  </a:lnTo>
                  <a:lnTo>
                    <a:pt x="9280" y="10814"/>
                  </a:lnTo>
                  <a:lnTo>
                    <a:pt x="9353" y="10498"/>
                  </a:lnTo>
                  <a:lnTo>
                    <a:pt x="9402" y="10181"/>
                  </a:lnTo>
                  <a:lnTo>
                    <a:pt x="9426" y="9889"/>
                  </a:lnTo>
                  <a:lnTo>
                    <a:pt x="9426" y="9597"/>
                  </a:lnTo>
                  <a:lnTo>
                    <a:pt x="9426" y="9597"/>
                  </a:lnTo>
                  <a:lnTo>
                    <a:pt x="9426" y="9280"/>
                  </a:lnTo>
                  <a:lnTo>
                    <a:pt x="9402" y="8964"/>
                  </a:lnTo>
                  <a:lnTo>
                    <a:pt x="9353" y="8647"/>
                  </a:lnTo>
                  <a:lnTo>
                    <a:pt x="9280" y="8330"/>
                  </a:lnTo>
                  <a:lnTo>
                    <a:pt x="9231" y="8038"/>
                  </a:lnTo>
                  <a:lnTo>
                    <a:pt x="9134" y="7746"/>
                  </a:lnTo>
                  <a:lnTo>
                    <a:pt x="9036" y="7502"/>
                  </a:lnTo>
                  <a:lnTo>
                    <a:pt x="8939" y="7259"/>
                  </a:lnTo>
                  <a:lnTo>
                    <a:pt x="12130" y="4093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16"/>
            <p:cNvSpPr/>
            <p:nvPr/>
          </p:nvSpPr>
          <p:spPr>
            <a:xfrm>
              <a:off x="2801675" y="1740825"/>
              <a:ext cx="49950" cy="49950"/>
            </a:xfrm>
            <a:custGeom>
              <a:avLst/>
              <a:gdLst/>
              <a:ahLst/>
              <a:cxnLst/>
              <a:rect l="l" t="t" r="r" b="b"/>
              <a:pathLst>
                <a:path w="1998" h="1998" fill="none" extrusionOk="0">
                  <a:moveTo>
                    <a:pt x="1" y="1997"/>
                  </a:moveTo>
                  <a:lnTo>
                    <a:pt x="1998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" name="Imagine 1">
            <a:extLst>
              <a:ext uri="{FF2B5EF4-FFF2-40B4-BE49-F238E27FC236}">
                <a16:creationId xmlns:a16="http://schemas.microsoft.com/office/drawing/2014/main" id="{0E49D6DD-A645-CAB5-9FD1-1519B6D944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18000" y="191400"/>
            <a:ext cx="1385047" cy="103878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1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o-RO" dirty="0">
                <a:solidFill>
                  <a:schemeClr val="accent5"/>
                </a:solidFill>
              </a:rPr>
              <a:t>Documente operaționale (I)</a:t>
            </a:r>
            <a:endParaRPr dirty="0">
              <a:solidFill>
                <a:schemeClr val="accent5"/>
              </a:solidFill>
            </a:endParaRPr>
          </a:p>
        </p:txBody>
      </p:sp>
      <p:sp>
        <p:nvSpPr>
          <p:cNvPr id="284" name="Google Shape;284;p19"/>
          <p:cNvSpPr txBox="1">
            <a:spLocks noGrp="1"/>
          </p:cNvSpPr>
          <p:nvPr>
            <p:ph type="body" idx="1"/>
          </p:nvPr>
        </p:nvSpPr>
        <p:spPr>
          <a:xfrm>
            <a:off x="484059" y="1344705"/>
            <a:ext cx="7899222" cy="308931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buNone/>
            </a:pPr>
            <a:r>
              <a:rPr lang="en-US" sz="1400" b="1" dirty="0" err="1">
                <a:latin typeface="+mn-lt"/>
              </a:rPr>
              <a:t>Profilul</a:t>
            </a:r>
            <a:r>
              <a:rPr lang="en-US" sz="1400" b="1" dirty="0">
                <a:latin typeface="+mn-lt"/>
              </a:rPr>
              <a:t> de </a:t>
            </a:r>
            <a:r>
              <a:rPr lang="en-US" sz="1400" b="1" dirty="0" err="1">
                <a:latin typeface="+mn-lt"/>
              </a:rPr>
              <a:t>formare</a:t>
            </a:r>
            <a:r>
              <a:rPr lang="en-US" sz="1400" b="1" dirty="0">
                <a:latin typeface="+mn-lt"/>
              </a:rPr>
              <a:t> al </a:t>
            </a:r>
            <a:r>
              <a:rPr lang="en-US" sz="1400" b="1" dirty="0" err="1">
                <a:latin typeface="+mn-lt"/>
              </a:rPr>
              <a:t>absolventului</a:t>
            </a:r>
            <a:r>
              <a:rPr lang="en-US" sz="1400" b="1" dirty="0">
                <a:latin typeface="+mn-lt"/>
              </a:rPr>
              <a:t> </a:t>
            </a:r>
            <a:r>
              <a:rPr lang="ro-RO" sz="1400" b="1" dirty="0">
                <a:latin typeface="+mn-lt"/>
              </a:rPr>
              <a:t>este </a:t>
            </a:r>
            <a:r>
              <a:rPr lang="en-US" sz="1400" b="1" dirty="0" err="1">
                <a:latin typeface="+mn-lt"/>
              </a:rPr>
              <a:t>componentă</a:t>
            </a:r>
            <a:r>
              <a:rPr lang="en-US" sz="1400" b="1" dirty="0">
                <a:latin typeface="+mn-lt"/>
              </a:rPr>
              <a:t> </a:t>
            </a:r>
            <a:r>
              <a:rPr lang="en-US" sz="1400" b="1" dirty="0" err="1">
                <a:latin typeface="+mn-lt"/>
              </a:rPr>
              <a:t>reglatoare</a:t>
            </a:r>
            <a:r>
              <a:rPr lang="ro-RO" sz="1400" b="1" dirty="0">
                <a:latin typeface="+mn-lt"/>
              </a:rPr>
              <a:t> </a:t>
            </a:r>
            <a:r>
              <a:rPr lang="en-US" sz="1400" b="1" dirty="0">
                <a:latin typeface="+mn-lt"/>
              </a:rPr>
              <a:t>a </a:t>
            </a:r>
            <a:r>
              <a:rPr lang="ro-RO" sz="1400" b="1" i="1" dirty="0">
                <a:solidFill>
                  <a:schemeClr val="accent6"/>
                </a:solidFill>
                <a:latin typeface="+mn-lt"/>
              </a:rPr>
              <a:t>c</a:t>
            </a:r>
            <a:r>
              <a:rPr lang="en-US" sz="1400" b="1" i="1" dirty="0" err="1">
                <a:solidFill>
                  <a:schemeClr val="accent6"/>
                </a:solidFill>
                <a:latin typeface="+mn-lt"/>
              </a:rPr>
              <a:t>urriculumului</a:t>
            </a:r>
            <a:r>
              <a:rPr lang="en-US" sz="1400" b="1" i="1" dirty="0">
                <a:solidFill>
                  <a:schemeClr val="accent6"/>
                </a:solidFill>
                <a:latin typeface="+mn-lt"/>
              </a:rPr>
              <a:t> national</a:t>
            </a:r>
            <a:r>
              <a:rPr lang="ro-RO" sz="1400" b="1" dirty="0">
                <a:solidFill>
                  <a:srgbClr val="002060"/>
                </a:solidFill>
                <a:latin typeface="+mn-lt"/>
              </a:rPr>
              <a:t>:</a:t>
            </a:r>
          </a:p>
          <a:p>
            <a:pPr marL="0" lvl="0" indent="0">
              <a:buNone/>
            </a:pPr>
            <a:r>
              <a:rPr lang="ro-RO" sz="1400" b="1" i="1" dirty="0">
                <a:solidFill>
                  <a:schemeClr val="accent6"/>
                </a:solidFill>
                <a:latin typeface="+mn-lt"/>
              </a:rPr>
              <a:t> </a:t>
            </a:r>
          </a:p>
          <a:p>
            <a:pPr marL="285750" indent="-285750">
              <a:buClr>
                <a:schemeClr val="accent6"/>
              </a:buClr>
            </a:pPr>
            <a:r>
              <a:rPr lang="en-US" sz="1600" dirty="0" err="1">
                <a:latin typeface="+mn-lt"/>
              </a:rPr>
              <a:t>profilul</a:t>
            </a:r>
            <a:r>
              <a:rPr lang="en-US" sz="1600" dirty="0">
                <a:latin typeface="+mn-lt"/>
              </a:rPr>
              <a:t> de </a:t>
            </a:r>
            <a:r>
              <a:rPr lang="en-US" sz="1600" dirty="0" err="1">
                <a:latin typeface="+mn-lt"/>
              </a:rPr>
              <a:t>formare</a:t>
            </a:r>
            <a:r>
              <a:rPr lang="en-US" sz="1600" dirty="0">
                <a:latin typeface="+mn-lt"/>
              </a:rPr>
              <a:t> al </a:t>
            </a:r>
            <a:r>
              <a:rPr lang="en-US" sz="1600" dirty="0" err="1">
                <a:latin typeface="+mn-lt"/>
              </a:rPr>
              <a:t>absolventului</a:t>
            </a:r>
            <a:r>
              <a:rPr lang="en-US" sz="1600" dirty="0">
                <a:latin typeface="+mn-lt"/>
              </a:rPr>
              <a:t> de </a:t>
            </a:r>
            <a:r>
              <a:rPr lang="en-US" sz="1600" b="1" dirty="0" err="1">
                <a:solidFill>
                  <a:schemeClr val="accent6"/>
                </a:solidFill>
                <a:latin typeface="+mn-lt"/>
              </a:rPr>
              <a:t>învăţământ</a:t>
            </a:r>
            <a:r>
              <a:rPr lang="en-US" sz="1600" b="1" dirty="0">
                <a:solidFill>
                  <a:schemeClr val="accent6"/>
                </a:solidFill>
                <a:latin typeface="+mn-lt"/>
              </a:rPr>
              <a:t> </a:t>
            </a:r>
            <a:r>
              <a:rPr lang="en-US" sz="1600" b="1" dirty="0" err="1">
                <a:solidFill>
                  <a:schemeClr val="accent6"/>
                </a:solidFill>
                <a:latin typeface="+mn-lt"/>
              </a:rPr>
              <a:t>preșcolar</a:t>
            </a:r>
            <a:r>
              <a:rPr lang="en-US" sz="1600" dirty="0">
                <a:latin typeface="+mn-lt"/>
              </a:rPr>
              <a:t>;</a:t>
            </a:r>
            <a:endParaRPr lang="ro-RO" sz="1600" dirty="0">
              <a:latin typeface="+mn-lt"/>
            </a:endParaRPr>
          </a:p>
          <a:p>
            <a:pPr marL="285750" indent="-285750">
              <a:buClr>
                <a:schemeClr val="accent6"/>
              </a:buClr>
            </a:pPr>
            <a:r>
              <a:rPr lang="en-US" sz="1600" dirty="0" err="1">
                <a:latin typeface="+mn-lt"/>
              </a:rPr>
              <a:t>profilul</a:t>
            </a:r>
            <a:r>
              <a:rPr lang="en-US" sz="1600" dirty="0">
                <a:latin typeface="+mn-lt"/>
              </a:rPr>
              <a:t> de </a:t>
            </a:r>
            <a:r>
              <a:rPr lang="en-US" sz="1600" dirty="0" err="1">
                <a:latin typeface="+mn-lt"/>
              </a:rPr>
              <a:t>formare</a:t>
            </a:r>
            <a:r>
              <a:rPr lang="en-US" sz="1600" dirty="0">
                <a:latin typeface="+mn-lt"/>
              </a:rPr>
              <a:t> al </a:t>
            </a:r>
            <a:r>
              <a:rPr lang="en-US" sz="1600" dirty="0" err="1">
                <a:latin typeface="+mn-lt"/>
              </a:rPr>
              <a:t>absolventului</a:t>
            </a:r>
            <a:r>
              <a:rPr lang="en-US" sz="1600" dirty="0">
                <a:latin typeface="+mn-lt"/>
              </a:rPr>
              <a:t> la </a:t>
            </a:r>
            <a:r>
              <a:rPr lang="en-US" sz="1600" dirty="0" err="1">
                <a:latin typeface="+mn-lt"/>
              </a:rPr>
              <a:t>finalul</a:t>
            </a:r>
            <a:r>
              <a:rPr lang="en-US" sz="1600" dirty="0">
                <a:latin typeface="+mn-lt"/>
              </a:rPr>
              <a:t> </a:t>
            </a:r>
            <a:r>
              <a:rPr lang="en-US" sz="1600" b="1" dirty="0" err="1">
                <a:solidFill>
                  <a:schemeClr val="accent6"/>
                </a:solidFill>
                <a:latin typeface="+mn-lt"/>
              </a:rPr>
              <a:t>ciclului</a:t>
            </a:r>
            <a:r>
              <a:rPr lang="en-US" sz="1600" b="1" dirty="0">
                <a:solidFill>
                  <a:schemeClr val="accent6"/>
                </a:solidFill>
                <a:latin typeface="+mn-lt"/>
              </a:rPr>
              <a:t> </a:t>
            </a:r>
            <a:r>
              <a:rPr lang="en-US" sz="1600" b="1" dirty="0" err="1">
                <a:solidFill>
                  <a:schemeClr val="accent6"/>
                </a:solidFill>
                <a:latin typeface="+mn-lt"/>
              </a:rPr>
              <a:t>primar</a:t>
            </a:r>
            <a:r>
              <a:rPr lang="en-US" sz="1600" dirty="0">
                <a:latin typeface="+mn-lt"/>
              </a:rPr>
              <a:t>, </a:t>
            </a:r>
            <a:r>
              <a:rPr lang="en-US" sz="1600" dirty="0" err="1">
                <a:latin typeface="+mn-lt"/>
              </a:rPr>
              <a:t>construit</a:t>
            </a:r>
            <a:r>
              <a:rPr lang="en-US" sz="1600" dirty="0">
                <a:latin typeface="+mn-lt"/>
              </a:rPr>
              <a:t> pe </a:t>
            </a:r>
            <a:r>
              <a:rPr lang="en-US" sz="1600" dirty="0" err="1">
                <a:latin typeface="+mn-lt"/>
              </a:rPr>
              <a:t>baza</a:t>
            </a:r>
            <a:r>
              <a:rPr lang="en-US" sz="1600" dirty="0">
                <a:latin typeface="+mn-lt"/>
              </a:rPr>
              <a:t> </a:t>
            </a:r>
            <a:r>
              <a:rPr lang="en-US" sz="1600" dirty="0" err="1">
                <a:latin typeface="+mn-lt"/>
              </a:rPr>
              <a:t>descriptivului</a:t>
            </a:r>
            <a:r>
              <a:rPr lang="ro-RO" sz="1600" dirty="0">
                <a:latin typeface="+mn-lt"/>
              </a:rPr>
              <a:t> </a:t>
            </a:r>
            <a:r>
              <a:rPr lang="en-US" sz="1600" dirty="0" err="1">
                <a:latin typeface="+mn-lt"/>
              </a:rPr>
              <a:t>nivelului</a:t>
            </a:r>
            <a:r>
              <a:rPr lang="en-US" sz="1600" dirty="0">
                <a:latin typeface="+mn-lt"/>
              </a:rPr>
              <a:t> </a:t>
            </a:r>
            <a:r>
              <a:rPr lang="en-US" sz="1600" dirty="0" err="1">
                <a:latin typeface="+mn-lt"/>
              </a:rPr>
              <a:t>elementar</a:t>
            </a:r>
            <a:r>
              <a:rPr lang="en-US" sz="1600" dirty="0">
                <a:latin typeface="+mn-lt"/>
              </a:rPr>
              <a:t> de </a:t>
            </a:r>
            <a:r>
              <a:rPr lang="en-US" sz="1600" dirty="0" err="1">
                <a:latin typeface="+mn-lt"/>
              </a:rPr>
              <a:t>deţinere</a:t>
            </a:r>
            <a:r>
              <a:rPr lang="en-US" sz="1600" dirty="0">
                <a:latin typeface="+mn-lt"/>
              </a:rPr>
              <a:t> a </a:t>
            </a:r>
            <a:r>
              <a:rPr lang="en-US" sz="1600" dirty="0" err="1">
                <a:latin typeface="+mn-lt"/>
              </a:rPr>
              <a:t>competenţelor</a:t>
            </a:r>
            <a:r>
              <a:rPr lang="en-US" sz="1600" dirty="0">
                <a:latin typeface="+mn-lt"/>
              </a:rPr>
              <a:t> </a:t>
            </a:r>
            <a:r>
              <a:rPr lang="en-US" sz="1600" dirty="0" err="1">
                <a:latin typeface="+mn-lt"/>
              </a:rPr>
              <a:t>cheie</a:t>
            </a:r>
            <a:r>
              <a:rPr lang="en-US" sz="1600" dirty="0">
                <a:latin typeface="+mn-lt"/>
              </a:rPr>
              <a:t>;</a:t>
            </a:r>
            <a:endParaRPr lang="ro-RO" sz="1600" dirty="0">
              <a:latin typeface="+mn-lt"/>
            </a:endParaRPr>
          </a:p>
          <a:p>
            <a:pPr marL="285750" indent="-285750">
              <a:buClr>
                <a:schemeClr val="accent6"/>
              </a:buClr>
            </a:pPr>
            <a:r>
              <a:rPr lang="en-US" sz="1600" dirty="0" err="1">
                <a:latin typeface="+mn-lt"/>
              </a:rPr>
              <a:t>profilul</a:t>
            </a:r>
            <a:r>
              <a:rPr lang="en-US" sz="1600" dirty="0">
                <a:latin typeface="+mn-lt"/>
              </a:rPr>
              <a:t> de </a:t>
            </a:r>
            <a:r>
              <a:rPr lang="en-US" sz="1600" dirty="0" err="1">
                <a:latin typeface="+mn-lt"/>
              </a:rPr>
              <a:t>formare</a:t>
            </a:r>
            <a:r>
              <a:rPr lang="en-US" sz="1600" dirty="0">
                <a:latin typeface="+mn-lt"/>
              </a:rPr>
              <a:t> al </a:t>
            </a:r>
            <a:r>
              <a:rPr lang="en-US" sz="1600" dirty="0" err="1">
                <a:latin typeface="+mn-lt"/>
              </a:rPr>
              <a:t>absolventului</a:t>
            </a:r>
            <a:r>
              <a:rPr lang="en-US" sz="1600" dirty="0">
                <a:latin typeface="+mn-lt"/>
              </a:rPr>
              <a:t> </a:t>
            </a:r>
            <a:r>
              <a:rPr lang="en-US" sz="1600" b="1" dirty="0" err="1">
                <a:solidFill>
                  <a:schemeClr val="accent6"/>
                </a:solidFill>
                <a:latin typeface="+mn-lt"/>
              </a:rPr>
              <a:t>învăţământului</a:t>
            </a:r>
            <a:r>
              <a:rPr lang="en-US" sz="1600" b="1" dirty="0">
                <a:solidFill>
                  <a:schemeClr val="accent6"/>
                </a:solidFill>
                <a:latin typeface="+mn-lt"/>
              </a:rPr>
              <a:t> </a:t>
            </a:r>
            <a:r>
              <a:rPr lang="en-US" sz="1600" b="1" dirty="0" err="1">
                <a:solidFill>
                  <a:schemeClr val="accent6"/>
                </a:solidFill>
                <a:latin typeface="+mn-lt"/>
              </a:rPr>
              <a:t>gimnazial</a:t>
            </a:r>
            <a:r>
              <a:rPr lang="en-US" sz="1600" dirty="0">
                <a:latin typeface="+mn-lt"/>
              </a:rPr>
              <a:t>, </a:t>
            </a:r>
            <a:r>
              <a:rPr lang="en-US" sz="1600" dirty="0" err="1">
                <a:latin typeface="+mn-lt"/>
              </a:rPr>
              <a:t>construit</a:t>
            </a:r>
            <a:r>
              <a:rPr lang="en-US" sz="1600" dirty="0">
                <a:latin typeface="+mn-lt"/>
              </a:rPr>
              <a:t> pe </a:t>
            </a:r>
            <a:r>
              <a:rPr lang="en-US" sz="1600" dirty="0" err="1">
                <a:latin typeface="+mn-lt"/>
              </a:rPr>
              <a:t>baza</a:t>
            </a:r>
            <a:r>
              <a:rPr lang="en-US" sz="1600" dirty="0">
                <a:latin typeface="+mn-lt"/>
              </a:rPr>
              <a:t> </a:t>
            </a:r>
            <a:r>
              <a:rPr lang="en-US" sz="1600" dirty="0" err="1">
                <a:latin typeface="+mn-lt"/>
              </a:rPr>
              <a:t>descriptivului</a:t>
            </a:r>
            <a:r>
              <a:rPr lang="ro-RO" sz="1600" dirty="0">
                <a:latin typeface="+mn-lt"/>
              </a:rPr>
              <a:t> </a:t>
            </a:r>
            <a:r>
              <a:rPr lang="en-US" sz="1600" dirty="0" err="1">
                <a:latin typeface="+mn-lt"/>
              </a:rPr>
              <a:t>unui</a:t>
            </a:r>
            <a:r>
              <a:rPr lang="en-US" sz="1600" dirty="0">
                <a:latin typeface="+mn-lt"/>
              </a:rPr>
              <a:t> </a:t>
            </a:r>
            <a:r>
              <a:rPr lang="en-US" sz="1600" dirty="0" err="1">
                <a:latin typeface="+mn-lt"/>
              </a:rPr>
              <a:t>nivel</a:t>
            </a:r>
            <a:r>
              <a:rPr lang="en-US" sz="1600" dirty="0">
                <a:latin typeface="+mn-lt"/>
              </a:rPr>
              <a:t> </a:t>
            </a:r>
            <a:r>
              <a:rPr lang="en-US" sz="1600" dirty="0" err="1">
                <a:latin typeface="+mn-lt"/>
              </a:rPr>
              <a:t>intermediar</a:t>
            </a:r>
            <a:r>
              <a:rPr lang="en-US" sz="1600" dirty="0">
                <a:latin typeface="+mn-lt"/>
              </a:rPr>
              <a:t> de </a:t>
            </a:r>
            <a:r>
              <a:rPr lang="en-US" sz="1600" dirty="0" err="1">
                <a:latin typeface="+mn-lt"/>
              </a:rPr>
              <a:t>deţinere</a:t>
            </a:r>
            <a:r>
              <a:rPr lang="en-US" sz="1600" dirty="0">
                <a:latin typeface="+mn-lt"/>
              </a:rPr>
              <a:t> a </a:t>
            </a:r>
            <a:r>
              <a:rPr lang="en-US" sz="1600" dirty="0" err="1">
                <a:latin typeface="+mn-lt"/>
              </a:rPr>
              <a:t>competenţelor</a:t>
            </a:r>
            <a:r>
              <a:rPr lang="en-US" sz="1600" dirty="0">
                <a:latin typeface="+mn-lt"/>
              </a:rPr>
              <a:t> </a:t>
            </a:r>
            <a:r>
              <a:rPr lang="en-US" sz="1600" dirty="0" err="1">
                <a:latin typeface="+mn-lt"/>
              </a:rPr>
              <a:t>cheie</a:t>
            </a:r>
            <a:r>
              <a:rPr lang="en-US" sz="1600" dirty="0">
                <a:latin typeface="+mn-lt"/>
              </a:rPr>
              <a:t>;</a:t>
            </a:r>
            <a:endParaRPr lang="ro-RO" sz="1600" dirty="0">
              <a:latin typeface="+mn-lt"/>
            </a:endParaRPr>
          </a:p>
          <a:p>
            <a:pPr marL="285750" indent="-285750">
              <a:buClr>
                <a:schemeClr val="accent6"/>
              </a:buClr>
            </a:pPr>
            <a:r>
              <a:rPr lang="en-US" sz="1600" dirty="0" err="1">
                <a:latin typeface="+mn-lt"/>
              </a:rPr>
              <a:t>profilul</a:t>
            </a:r>
            <a:r>
              <a:rPr lang="en-US" sz="1600" dirty="0">
                <a:latin typeface="+mn-lt"/>
              </a:rPr>
              <a:t> de </a:t>
            </a:r>
            <a:r>
              <a:rPr lang="en-US" sz="1600" dirty="0" err="1">
                <a:latin typeface="+mn-lt"/>
              </a:rPr>
              <a:t>formare</a:t>
            </a:r>
            <a:r>
              <a:rPr lang="en-US" sz="1600" dirty="0">
                <a:latin typeface="+mn-lt"/>
              </a:rPr>
              <a:t> al </a:t>
            </a:r>
            <a:r>
              <a:rPr lang="en-US" sz="1600" dirty="0" err="1">
                <a:latin typeface="+mn-lt"/>
              </a:rPr>
              <a:t>absolventului</a:t>
            </a:r>
            <a:r>
              <a:rPr lang="en-US" sz="1600" dirty="0">
                <a:latin typeface="+mn-lt"/>
              </a:rPr>
              <a:t> </a:t>
            </a:r>
            <a:r>
              <a:rPr lang="en-US" sz="1600" b="1" dirty="0" err="1">
                <a:solidFill>
                  <a:schemeClr val="accent6"/>
                </a:solidFill>
                <a:latin typeface="+mn-lt"/>
              </a:rPr>
              <a:t>învăţământului</a:t>
            </a:r>
            <a:r>
              <a:rPr lang="en-US" sz="1600" b="1" dirty="0">
                <a:solidFill>
                  <a:schemeClr val="accent6"/>
                </a:solidFill>
                <a:latin typeface="+mn-lt"/>
              </a:rPr>
              <a:t> </a:t>
            </a:r>
            <a:r>
              <a:rPr lang="en-US" sz="1600" b="1" dirty="0" err="1">
                <a:solidFill>
                  <a:schemeClr val="accent6"/>
                </a:solidFill>
                <a:latin typeface="+mn-lt"/>
              </a:rPr>
              <a:t>obligatoriu</a:t>
            </a:r>
            <a:r>
              <a:rPr lang="en-US" sz="1600" dirty="0">
                <a:latin typeface="+mn-lt"/>
              </a:rPr>
              <a:t>, </a:t>
            </a:r>
            <a:r>
              <a:rPr lang="en-US" sz="1600" dirty="0" err="1">
                <a:latin typeface="+mn-lt"/>
              </a:rPr>
              <a:t>construit</a:t>
            </a:r>
            <a:r>
              <a:rPr lang="en-US" sz="1600" dirty="0">
                <a:latin typeface="+mn-lt"/>
              </a:rPr>
              <a:t> pe </a:t>
            </a:r>
            <a:r>
              <a:rPr lang="en-US" sz="1600" dirty="0" err="1">
                <a:latin typeface="+mn-lt"/>
              </a:rPr>
              <a:t>baza</a:t>
            </a:r>
            <a:r>
              <a:rPr lang="ro-RO" sz="1600" dirty="0">
                <a:latin typeface="+mn-lt"/>
              </a:rPr>
              <a:t> </a:t>
            </a:r>
            <a:r>
              <a:rPr lang="en-US" sz="1600" dirty="0" err="1">
                <a:latin typeface="+mn-lt"/>
              </a:rPr>
              <a:t>descriptivului</a:t>
            </a:r>
            <a:r>
              <a:rPr lang="en-US" sz="1600" dirty="0">
                <a:latin typeface="+mn-lt"/>
              </a:rPr>
              <a:t> </a:t>
            </a:r>
            <a:r>
              <a:rPr lang="en-US" sz="1600" dirty="0" err="1">
                <a:latin typeface="+mn-lt"/>
              </a:rPr>
              <a:t>nivelului</a:t>
            </a:r>
            <a:r>
              <a:rPr lang="en-US" sz="1600" dirty="0">
                <a:latin typeface="+mn-lt"/>
              </a:rPr>
              <a:t> </a:t>
            </a:r>
            <a:r>
              <a:rPr lang="en-US" sz="1600" dirty="0" err="1">
                <a:latin typeface="+mn-lt"/>
              </a:rPr>
              <a:t>funcţional</a:t>
            </a:r>
            <a:r>
              <a:rPr lang="en-US" sz="1600" dirty="0">
                <a:latin typeface="+mn-lt"/>
              </a:rPr>
              <a:t> de </a:t>
            </a:r>
            <a:r>
              <a:rPr lang="en-US" sz="1600" dirty="0" err="1">
                <a:latin typeface="+mn-lt"/>
              </a:rPr>
              <a:t>deţinere</a:t>
            </a:r>
            <a:r>
              <a:rPr lang="en-US" sz="1600" dirty="0">
                <a:latin typeface="+mn-lt"/>
              </a:rPr>
              <a:t> a </a:t>
            </a:r>
            <a:r>
              <a:rPr lang="en-US" sz="1600" dirty="0" err="1">
                <a:latin typeface="+mn-lt"/>
              </a:rPr>
              <a:t>competenţelor</a:t>
            </a:r>
            <a:r>
              <a:rPr lang="en-US" sz="1600" dirty="0">
                <a:latin typeface="+mn-lt"/>
              </a:rPr>
              <a:t> </a:t>
            </a:r>
            <a:r>
              <a:rPr lang="en-US" sz="1600" dirty="0" err="1">
                <a:latin typeface="+mn-lt"/>
              </a:rPr>
              <a:t>cheie</a:t>
            </a:r>
            <a:r>
              <a:rPr lang="en-US" sz="1600" dirty="0">
                <a:latin typeface="+mn-lt"/>
              </a:rPr>
              <a:t>;</a:t>
            </a:r>
            <a:endParaRPr lang="ro-RO" sz="1600" dirty="0">
              <a:latin typeface="+mn-lt"/>
            </a:endParaRPr>
          </a:p>
          <a:p>
            <a:pPr marL="285750" indent="-285750">
              <a:buClr>
                <a:schemeClr val="accent6"/>
              </a:buClr>
            </a:pPr>
            <a:r>
              <a:rPr lang="en-US" sz="1600" dirty="0" err="1">
                <a:latin typeface="+mn-lt"/>
              </a:rPr>
              <a:t>profilul</a:t>
            </a:r>
            <a:r>
              <a:rPr lang="en-US" sz="1600" dirty="0">
                <a:latin typeface="+mn-lt"/>
              </a:rPr>
              <a:t> de </a:t>
            </a:r>
            <a:r>
              <a:rPr lang="en-US" sz="1600" dirty="0" err="1">
                <a:latin typeface="+mn-lt"/>
              </a:rPr>
              <a:t>formare</a:t>
            </a:r>
            <a:r>
              <a:rPr lang="en-US" sz="1600" dirty="0">
                <a:latin typeface="+mn-lt"/>
              </a:rPr>
              <a:t> al </a:t>
            </a:r>
            <a:r>
              <a:rPr lang="en-US" sz="1600" dirty="0" err="1">
                <a:latin typeface="+mn-lt"/>
              </a:rPr>
              <a:t>absolventului</a:t>
            </a:r>
            <a:r>
              <a:rPr lang="en-US" sz="1600" dirty="0">
                <a:latin typeface="+mn-lt"/>
              </a:rPr>
              <a:t> </a:t>
            </a:r>
            <a:r>
              <a:rPr lang="en-US" sz="1600" b="1" dirty="0" err="1">
                <a:solidFill>
                  <a:schemeClr val="accent6"/>
                </a:solidFill>
                <a:latin typeface="+mn-lt"/>
              </a:rPr>
              <a:t>ciclului</a:t>
            </a:r>
            <a:r>
              <a:rPr lang="en-US" sz="1600" b="1" dirty="0">
                <a:solidFill>
                  <a:schemeClr val="accent6"/>
                </a:solidFill>
                <a:latin typeface="+mn-lt"/>
              </a:rPr>
              <a:t> </a:t>
            </a:r>
            <a:r>
              <a:rPr lang="en-US" sz="1600" b="1" dirty="0" err="1">
                <a:solidFill>
                  <a:schemeClr val="accent6"/>
                </a:solidFill>
                <a:latin typeface="+mn-lt"/>
              </a:rPr>
              <a:t>secundar</a:t>
            </a:r>
            <a:r>
              <a:rPr lang="en-US" sz="1600" b="1" dirty="0">
                <a:solidFill>
                  <a:schemeClr val="accent6"/>
                </a:solidFill>
                <a:latin typeface="+mn-lt"/>
              </a:rPr>
              <a:t> superior</a:t>
            </a:r>
            <a:r>
              <a:rPr lang="en-US" sz="1600" dirty="0">
                <a:latin typeface="+mn-lt"/>
              </a:rPr>
              <a:t>, </a:t>
            </a:r>
            <a:r>
              <a:rPr lang="en-US" sz="1600" dirty="0" err="1">
                <a:latin typeface="+mn-lt"/>
              </a:rPr>
              <a:t>construit</a:t>
            </a:r>
            <a:r>
              <a:rPr lang="en-US" sz="1600" dirty="0">
                <a:latin typeface="+mn-lt"/>
              </a:rPr>
              <a:t> pe </a:t>
            </a:r>
            <a:r>
              <a:rPr lang="en-US" sz="1600" dirty="0" err="1">
                <a:latin typeface="+mn-lt"/>
              </a:rPr>
              <a:t>baza</a:t>
            </a:r>
            <a:r>
              <a:rPr lang="en-US" sz="1600" dirty="0">
                <a:latin typeface="+mn-lt"/>
              </a:rPr>
              <a:t> </a:t>
            </a:r>
            <a:r>
              <a:rPr lang="en-US" sz="1600" dirty="0" err="1">
                <a:latin typeface="+mn-lt"/>
              </a:rPr>
              <a:t>descriptivului</a:t>
            </a:r>
            <a:r>
              <a:rPr lang="ro-RO" sz="1600" dirty="0">
                <a:latin typeface="+mn-lt"/>
              </a:rPr>
              <a:t> </a:t>
            </a:r>
            <a:r>
              <a:rPr lang="en-US" sz="1600" dirty="0" err="1">
                <a:latin typeface="+mn-lt"/>
              </a:rPr>
              <a:t>nivelului</a:t>
            </a:r>
            <a:r>
              <a:rPr lang="en-US" sz="1600" dirty="0">
                <a:latin typeface="+mn-lt"/>
              </a:rPr>
              <a:t> </a:t>
            </a:r>
            <a:r>
              <a:rPr lang="en-US" sz="1600" dirty="0" err="1">
                <a:latin typeface="+mn-lt"/>
              </a:rPr>
              <a:t>dezvoltat</a:t>
            </a:r>
            <a:r>
              <a:rPr lang="en-US" sz="1600" dirty="0">
                <a:latin typeface="+mn-lt"/>
              </a:rPr>
              <a:t> de </a:t>
            </a:r>
            <a:r>
              <a:rPr lang="en-US" sz="1600" dirty="0" err="1">
                <a:latin typeface="+mn-lt"/>
              </a:rPr>
              <a:t>deţinere</a:t>
            </a:r>
            <a:r>
              <a:rPr lang="en-US" sz="1600" dirty="0">
                <a:latin typeface="+mn-lt"/>
              </a:rPr>
              <a:t> a </a:t>
            </a:r>
            <a:r>
              <a:rPr lang="en-US" sz="1600" dirty="0" err="1">
                <a:latin typeface="+mn-lt"/>
              </a:rPr>
              <a:t>competenţelor</a:t>
            </a:r>
            <a:r>
              <a:rPr lang="en-US" sz="1600" dirty="0">
                <a:latin typeface="+mn-lt"/>
              </a:rPr>
              <a:t> </a:t>
            </a:r>
            <a:r>
              <a:rPr lang="en-US" sz="1600" dirty="0" err="1">
                <a:latin typeface="+mn-lt"/>
              </a:rPr>
              <a:t>cheie</a:t>
            </a:r>
            <a:r>
              <a:rPr lang="en-US" sz="1600" dirty="0">
                <a:latin typeface="+mn-lt"/>
              </a:rPr>
              <a:t>.</a:t>
            </a:r>
            <a:endParaRPr sz="1600" dirty="0">
              <a:latin typeface="+mn-lt"/>
            </a:endParaRPr>
          </a:p>
        </p:txBody>
      </p:sp>
      <p:sp>
        <p:nvSpPr>
          <p:cNvPr id="287" name="Google Shape;287;p19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6</a:t>
            </a:fld>
            <a:endParaRPr/>
          </a:p>
        </p:txBody>
      </p:sp>
      <p:grpSp>
        <p:nvGrpSpPr>
          <p:cNvPr id="288" name="Google Shape;288;p19"/>
          <p:cNvGrpSpPr/>
          <p:nvPr/>
        </p:nvGrpSpPr>
        <p:grpSpPr>
          <a:xfrm>
            <a:off x="312466" y="587260"/>
            <a:ext cx="309022" cy="376837"/>
            <a:chOff x="596350" y="929175"/>
            <a:chExt cx="407950" cy="497475"/>
          </a:xfrm>
        </p:grpSpPr>
        <p:sp>
          <p:nvSpPr>
            <p:cNvPr id="289" name="Google Shape;289;p19"/>
            <p:cNvSpPr/>
            <p:nvPr/>
          </p:nvSpPr>
          <p:spPr>
            <a:xfrm>
              <a:off x="596350" y="953550"/>
              <a:ext cx="387250" cy="473100"/>
            </a:xfrm>
            <a:custGeom>
              <a:avLst/>
              <a:gdLst/>
              <a:ahLst/>
              <a:cxnLst/>
              <a:rect l="l" t="t" r="r" b="b"/>
              <a:pathLst>
                <a:path w="15490" h="18924" fill="none" extrusionOk="0">
                  <a:moveTo>
                    <a:pt x="15490" y="17828"/>
                  </a:moveTo>
                  <a:lnTo>
                    <a:pt x="15490" y="17828"/>
                  </a:lnTo>
                  <a:lnTo>
                    <a:pt x="15466" y="17998"/>
                  </a:lnTo>
                  <a:lnTo>
                    <a:pt x="15417" y="18169"/>
                  </a:lnTo>
                  <a:lnTo>
                    <a:pt x="15319" y="18364"/>
                  </a:lnTo>
                  <a:lnTo>
                    <a:pt x="15198" y="18534"/>
                  </a:lnTo>
                  <a:lnTo>
                    <a:pt x="15052" y="18680"/>
                  </a:lnTo>
                  <a:lnTo>
                    <a:pt x="14881" y="18802"/>
                  </a:lnTo>
                  <a:lnTo>
                    <a:pt x="14735" y="18900"/>
                  </a:lnTo>
                  <a:lnTo>
                    <a:pt x="14564" y="18924"/>
                  </a:lnTo>
                  <a:lnTo>
                    <a:pt x="1023" y="18924"/>
                  </a:lnTo>
                  <a:lnTo>
                    <a:pt x="1023" y="18924"/>
                  </a:lnTo>
                  <a:lnTo>
                    <a:pt x="853" y="18900"/>
                  </a:lnTo>
                  <a:lnTo>
                    <a:pt x="682" y="18802"/>
                  </a:lnTo>
                  <a:lnTo>
                    <a:pt x="512" y="18680"/>
                  </a:lnTo>
                  <a:lnTo>
                    <a:pt x="341" y="18534"/>
                  </a:lnTo>
                  <a:lnTo>
                    <a:pt x="219" y="18364"/>
                  </a:lnTo>
                  <a:lnTo>
                    <a:pt x="98" y="18169"/>
                  </a:lnTo>
                  <a:lnTo>
                    <a:pt x="25" y="17998"/>
                  </a:lnTo>
                  <a:lnTo>
                    <a:pt x="0" y="17828"/>
                  </a:lnTo>
                  <a:lnTo>
                    <a:pt x="0" y="877"/>
                  </a:lnTo>
                  <a:lnTo>
                    <a:pt x="0" y="877"/>
                  </a:lnTo>
                  <a:lnTo>
                    <a:pt x="25" y="706"/>
                  </a:lnTo>
                  <a:lnTo>
                    <a:pt x="98" y="560"/>
                  </a:lnTo>
                  <a:lnTo>
                    <a:pt x="195" y="414"/>
                  </a:lnTo>
                  <a:lnTo>
                    <a:pt x="341" y="268"/>
                  </a:lnTo>
                  <a:lnTo>
                    <a:pt x="487" y="171"/>
                  </a:lnTo>
                  <a:lnTo>
                    <a:pt x="658" y="73"/>
                  </a:lnTo>
                  <a:lnTo>
                    <a:pt x="828" y="24"/>
                  </a:lnTo>
                  <a:lnTo>
                    <a:pt x="974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19"/>
            <p:cNvSpPr/>
            <p:nvPr/>
          </p:nvSpPr>
          <p:spPr>
            <a:xfrm>
              <a:off x="626775" y="929175"/>
              <a:ext cx="377525" cy="462775"/>
            </a:xfrm>
            <a:custGeom>
              <a:avLst/>
              <a:gdLst/>
              <a:ahLst/>
              <a:cxnLst/>
              <a:rect l="l" t="t" r="r" b="b"/>
              <a:pathLst>
                <a:path w="15101" h="18511" fill="none" extrusionOk="0">
                  <a:moveTo>
                    <a:pt x="15101" y="3362"/>
                  </a:moveTo>
                  <a:lnTo>
                    <a:pt x="15101" y="17731"/>
                  </a:lnTo>
                  <a:lnTo>
                    <a:pt x="15101" y="17731"/>
                  </a:lnTo>
                  <a:lnTo>
                    <a:pt x="15077" y="17877"/>
                  </a:lnTo>
                  <a:lnTo>
                    <a:pt x="15028" y="18024"/>
                  </a:lnTo>
                  <a:lnTo>
                    <a:pt x="14979" y="18145"/>
                  </a:lnTo>
                  <a:lnTo>
                    <a:pt x="14882" y="18267"/>
                  </a:lnTo>
                  <a:lnTo>
                    <a:pt x="14760" y="18365"/>
                  </a:lnTo>
                  <a:lnTo>
                    <a:pt x="14614" y="18438"/>
                  </a:lnTo>
                  <a:lnTo>
                    <a:pt x="14468" y="18486"/>
                  </a:lnTo>
                  <a:lnTo>
                    <a:pt x="14322" y="18511"/>
                  </a:lnTo>
                  <a:lnTo>
                    <a:pt x="780" y="18511"/>
                  </a:lnTo>
                  <a:lnTo>
                    <a:pt x="780" y="18511"/>
                  </a:lnTo>
                  <a:lnTo>
                    <a:pt x="634" y="18486"/>
                  </a:lnTo>
                  <a:lnTo>
                    <a:pt x="488" y="18438"/>
                  </a:lnTo>
                  <a:lnTo>
                    <a:pt x="342" y="18365"/>
                  </a:lnTo>
                  <a:lnTo>
                    <a:pt x="220" y="18267"/>
                  </a:lnTo>
                  <a:lnTo>
                    <a:pt x="123" y="18145"/>
                  </a:lnTo>
                  <a:lnTo>
                    <a:pt x="74" y="18024"/>
                  </a:lnTo>
                  <a:lnTo>
                    <a:pt x="25" y="17877"/>
                  </a:lnTo>
                  <a:lnTo>
                    <a:pt x="1" y="17731"/>
                  </a:lnTo>
                  <a:lnTo>
                    <a:pt x="1" y="780"/>
                  </a:lnTo>
                  <a:lnTo>
                    <a:pt x="1" y="780"/>
                  </a:lnTo>
                  <a:lnTo>
                    <a:pt x="25" y="610"/>
                  </a:lnTo>
                  <a:lnTo>
                    <a:pt x="74" y="464"/>
                  </a:lnTo>
                  <a:lnTo>
                    <a:pt x="123" y="342"/>
                  </a:lnTo>
                  <a:lnTo>
                    <a:pt x="220" y="220"/>
                  </a:lnTo>
                  <a:lnTo>
                    <a:pt x="342" y="123"/>
                  </a:lnTo>
                  <a:lnTo>
                    <a:pt x="488" y="50"/>
                  </a:lnTo>
                  <a:lnTo>
                    <a:pt x="634" y="1"/>
                  </a:lnTo>
                  <a:lnTo>
                    <a:pt x="780" y="1"/>
                  </a:lnTo>
                  <a:lnTo>
                    <a:pt x="1174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19"/>
            <p:cNvSpPr/>
            <p:nvPr/>
          </p:nvSpPr>
          <p:spPr>
            <a:xfrm>
              <a:off x="688900" y="1256150"/>
              <a:ext cx="133975" cy="25"/>
            </a:xfrm>
            <a:custGeom>
              <a:avLst/>
              <a:gdLst/>
              <a:ahLst/>
              <a:cxnLst/>
              <a:rect l="l" t="t" r="r" b="b"/>
              <a:pathLst>
                <a:path w="5359" h="1" fill="none" extrusionOk="0">
                  <a:moveTo>
                    <a:pt x="5358" y="0"/>
                  </a:moveTo>
                  <a:lnTo>
                    <a:pt x="0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19"/>
            <p:cNvSpPr/>
            <p:nvPr/>
          </p:nvSpPr>
          <p:spPr>
            <a:xfrm>
              <a:off x="688900" y="1201350"/>
              <a:ext cx="255750" cy="25"/>
            </a:xfrm>
            <a:custGeom>
              <a:avLst/>
              <a:gdLst/>
              <a:ahLst/>
              <a:cxnLst/>
              <a:rect l="l" t="t" r="r" b="b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19"/>
            <p:cNvSpPr/>
            <p:nvPr/>
          </p:nvSpPr>
          <p:spPr>
            <a:xfrm>
              <a:off x="688900" y="1145950"/>
              <a:ext cx="255750" cy="25"/>
            </a:xfrm>
            <a:custGeom>
              <a:avLst/>
              <a:gdLst/>
              <a:ahLst/>
              <a:cxnLst/>
              <a:rect l="l" t="t" r="r" b="b"/>
              <a:pathLst>
                <a:path w="10230" h="1" fill="none" extrusionOk="0">
                  <a:moveTo>
                    <a:pt x="10229" y="0"/>
                  </a:moveTo>
                  <a:lnTo>
                    <a:pt x="0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19"/>
            <p:cNvSpPr/>
            <p:nvPr/>
          </p:nvSpPr>
          <p:spPr>
            <a:xfrm>
              <a:off x="688900" y="1090525"/>
              <a:ext cx="255750" cy="25"/>
            </a:xfrm>
            <a:custGeom>
              <a:avLst/>
              <a:gdLst/>
              <a:ahLst/>
              <a:cxnLst/>
              <a:rect l="l" t="t" r="r" b="b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19"/>
            <p:cNvSpPr/>
            <p:nvPr/>
          </p:nvSpPr>
          <p:spPr>
            <a:xfrm>
              <a:off x="920250" y="929175"/>
              <a:ext cx="84050" cy="84050"/>
            </a:xfrm>
            <a:custGeom>
              <a:avLst/>
              <a:gdLst/>
              <a:ahLst/>
              <a:cxnLst/>
              <a:rect l="l" t="t" r="r" b="b"/>
              <a:pathLst>
                <a:path w="3362" h="3362" fill="none" extrusionOk="0">
                  <a:moveTo>
                    <a:pt x="1" y="2582"/>
                  </a:moveTo>
                  <a:lnTo>
                    <a:pt x="1" y="1"/>
                  </a:lnTo>
                  <a:lnTo>
                    <a:pt x="3362" y="3362"/>
                  </a:lnTo>
                  <a:lnTo>
                    <a:pt x="780" y="3362"/>
                  </a:lnTo>
                  <a:lnTo>
                    <a:pt x="780" y="3362"/>
                  </a:lnTo>
                  <a:lnTo>
                    <a:pt x="610" y="3337"/>
                  </a:lnTo>
                  <a:lnTo>
                    <a:pt x="464" y="3289"/>
                  </a:lnTo>
                  <a:lnTo>
                    <a:pt x="342" y="3216"/>
                  </a:lnTo>
                  <a:lnTo>
                    <a:pt x="220" y="3118"/>
                  </a:lnTo>
                  <a:lnTo>
                    <a:pt x="123" y="3021"/>
                  </a:lnTo>
                  <a:lnTo>
                    <a:pt x="50" y="2875"/>
                  </a:lnTo>
                  <a:lnTo>
                    <a:pt x="1" y="2729"/>
                  </a:lnTo>
                  <a:lnTo>
                    <a:pt x="1" y="2582"/>
                  </a:lnTo>
                  <a:lnTo>
                    <a:pt x="1" y="2582"/>
                  </a:lnTo>
                  <a:close/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" name="Imagine 1">
            <a:extLst>
              <a:ext uri="{FF2B5EF4-FFF2-40B4-BE49-F238E27FC236}">
                <a16:creationId xmlns:a16="http://schemas.microsoft.com/office/drawing/2014/main" id="{7F9CB72C-62E5-76BF-334A-4BE516F69D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18000" y="191400"/>
            <a:ext cx="1385047" cy="103878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p27"/>
          <p:cNvSpPr txBox="1">
            <a:spLocks noGrp="1"/>
          </p:cNvSpPr>
          <p:nvPr>
            <p:ph type="title"/>
          </p:nvPr>
        </p:nvSpPr>
        <p:spPr>
          <a:xfrm>
            <a:off x="776915" y="461041"/>
            <a:ext cx="5654621" cy="68233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o-RO" sz="1800" dirty="0">
                <a:solidFill>
                  <a:schemeClr val="accent5"/>
                </a:solidFill>
                <a:latin typeface="+mn-lt"/>
              </a:rPr>
              <a:t>Competențele-cheie ► profilul de formare </a:t>
            </a:r>
            <a:br>
              <a:rPr lang="ro-RO" sz="1800" dirty="0">
                <a:solidFill>
                  <a:schemeClr val="accent5"/>
                </a:solidFill>
                <a:latin typeface="+mn-lt"/>
              </a:rPr>
            </a:br>
            <a:r>
              <a:rPr lang="ro-RO" sz="1800" dirty="0">
                <a:solidFill>
                  <a:schemeClr val="accent5"/>
                </a:solidFill>
                <a:latin typeface="+mn-lt"/>
              </a:rPr>
              <a:t>► competențe generale ale disciplinei</a:t>
            </a:r>
            <a:br>
              <a:rPr lang="ro-RO" dirty="0">
                <a:solidFill>
                  <a:schemeClr val="accent5"/>
                </a:solidFill>
              </a:rPr>
            </a:br>
            <a:endParaRPr sz="1000" dirty="0">
              <a:solidFill>
                <a:schemeClr val="accent6"/>
              </a:solidFill>
            </a:endParaRPr>
          </a:p>
        </p:txBody>
      </p:sp>
      <p:sp>
        <p:nvSpPr>
          <p:cNvPr id="419" name="Google Shape;419;p27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7</a:t>
            </a:fld>
            <a:endParaRPr/>
          </a:p>
        </p:txBody>
      </p:sp>
      <p:grpSp>
        <p:nvGrpSpPr>
          <p:cNvPr id="420" name="Google Shape;420;p27"/>
          <p:cNvGrpSpPr/>
          <p:nvPr/>
        </p:nvGrpSpPr>
        <p:grpSpPr>
          <a:xfrm rot="10800000">
            <a:off x="605762" y="1708636"/>
            <a:ext cx="2694428" cy="1983480"/>
            <a:chOff x="185742" y="1697043"/>
            <a:chExt cx="5165698" cy="1658117"/>
          </a:xfrm>
        </p:grpSpPr>
        <p:sp>
          <p:nvSpPr>
            <p:cNvPr id="421" name="Google Shape;421;p27"/>
            <p:cNvSpPr/>
            <p:nvPr/>
          </p:nvSpPr>
          <p:spPr>
            <a:xfrm rot="10800000" flipH="1">
              <a:off x="1429553" y="1697091"/>
              <a:ext cx="2681321" cy="1243780"/>
            </a:xfrm>
            <a:prstGeom prst="rect">
              <a:avLst/>
            </a:prstGeom>
            <a:solidFill>
              <a:srgbClr val="C7D3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o-RO" b="1" dirty="0">
                  <a:solidFill>
                    <a:srgbClr val="263248"/>
                  </a:solidFill>
                  <a:latin typeface="+mn-lt"/>
                  <a:ea typeface="Roboto Condensed"/>
                  <a:cs typeface="Roboto Condensed"/>
                  <a:sym typeface="Roboto Condensed"/>
                </a:rPr>
                <a:t>competențe-cheie stabilite la nivel european</a:t>
              </a:r>
              <a:endParaRPr b="1" dirty="0">
                <a:solidFill>
                  <a:srgbClr val="263248"/>
                </a:solidFill>
                <a:latin typeface="+mn-lt"/>
                <a:ea typeface="Roboto Condensed"/>
                <a:cs typeface="Roboto Condensed"/>
                <a:sym typeface="Roboto Condensed"/>
              </a:endParaRPr>
            </a:p>
          </p:txBody>
        </p:sp>
        <p:sp>
          <p:nvSpPr>
            <p:cNvPr id="422" name="Google Shape;422;p27"/>
            <p:cNvSpPr/>
            <p:nvPr/>
          </p:nvSpPr>
          <p:spPr>
            <a:xfrm rot="10800000" flipH="1">
              <a:off x="4107640" y="1697043"/>
              <a:ext cx="1243800" cy="1243800"/>
            </a:xfrm>
            <a:prstGeom prst="rtTriangle">
              <a:avLst/>
            </a:prstGeom>
            <a:solidFill>
              <a:srgbClr val="C7D3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263248"/>
                </a:solidFill>
                <a:latin typeface="Roboto Condensed"/>
                <a:ea typeface="Roboto Condensed"/>
                <a:cs typeface="Roboto Condensed"/>
                <a:sym typeface="Roboto Condensed"/>
              </a:endParaRPr>
            </a:p>
          </p:txBody>
        </p:sp>
        <p:sp>
          <p:nvSpPr>
            <p:cNvPr id="423" name="Google Shape;423;p27"/>
            <p:cNvSpPr/>
            <p:nvPr/>
          </p:nvSpPr>
          <p:spPr>
            <a:xfrm flipH="1">
              <a:off x="185742" y="1697043"/>
              <a:ext cx="1243800" cy="1243800"/>
            </a:xfrm>
            <a:prstGeom prst="rtTriangle">
              <a:avLst/>
            </a:prstGeom>
            <a:solidFill>
              <a:srgbClr val="C7D3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263248"/>
                </a:solidFill>
                <a:latin typeface="Roboto Condensed"/>
                <a:ea typeface="Roboto Condensed"/>
                <a:cs typeface="Roboto Condensed"/>
                <a:sym typeface="Roboto Condensed"/>
              </a:endParaRPr>
            </a:p>
          </p:txBody>
        </p:sp>
        <p:sp>
          <p:nvSpPr>
            <p:cNvPr id="424" name="Google Shape;424;p27"/>
            <p:cNvSpPr/>
            <p:nvPr/>
          </p:nvSpPr>
          <p:spPr>
            <a:xfrm rot="10800000">
              <a:off x="185748" y="2940860"/>
              <a:ext cx="1243800" cy="414300"/>
            </a:xfrm>
            <a:prstGeom prst="triangle">
              <a:avLst>
                <a:gd name="adj" fmla="val 0"/>
              </a:avLst>
            </a:prstGeom>
            <a:solidFill>
              <a:srgbClr val="92A8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263248"/>
                </a:solidFill>
                <a:latin typeface="Roboto Condensed"/>
                <a:ea typeface="Roboto Condensed"/>
                <a:cs typeface="Roboto Condensed"/>
                <a:sym typeface="Roboto Condensed"/>
              </a:endParaRPr>
            </a:p>
          </p:txBody>
        </p:sp>
      </p:grpSp>
      <p:grpSp>
        <p:nvGrpSpPr>
          <p:cNvPr id="425" name="Google Shape;425;p27"/>
          <p:cNvGrpSpPr/>
          <p:nvPr/>
        </p:nvGrpSpPr>
        <p:grpSpPr>
          <a:xfrm rot="10800000">
            <a:off x="3036023" y="1708660"/>
            <a:ext cx="2694428" cy="1983464"/>
            <a:chOff x="185742" y="1697043"/>
            <a:chExt cx="5165698" cy="1658117"/>
          </a:xfrm>
        </p:grpSpPr>
        <p:sp>
          <p:nvSpPr>
            <p:cNvPr id="426" name="Google Shape;426;p27"/>
            <p:cNvSpPr/>
            <p:nvPr/>
          </p:nvSpPr>
          <p:spPr>
            <a:xfrm rot="10800000" flipH="1">
              <a:off x="1417475" y="1697097"/>
              <a:ext cx="2702239" cy="1243733"/>
            </a:xfrm>
            <a:prstGeom prst="rect">
              <a:avLst/>
            </a:prstGeom>
            <a:solidFill>
              <a:srgbClr val="92A8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o-RO" b="1" dirty="0">
                  <a:solidFill>
                    <a:srgbClr val="263248"/>
                  </a:solidFill>
                  <a:latin typeface="+mn-lt"/>
                  <a:ea typeface="Roboto Condensed"/>
                  <a:cs typeface="Roboto Condensed"/>
                  <a:sym typeface="Roboto Condensed"/>
                </a:rPr>
                <a:t>profilul de formare al absolventului</a:t>
              </a:r>
              <a:endParaRPr b="1" dirty="0">
                <a:solidFill>
                  <a:srgbClr val="263248"/>
                </a:solidFill>
                <a:latin typeface="+mn-lt"/>
                <a:ea typeface="Roboto Condensed"/>
                <a:cs typeface="Roboto Condensed"/>
                <a:sym typeface="Roboto Condensed"/>
              </a:endParaRPr>
            </a:p>
          </p:txBody>
        </p:sp>
        <p:sp>
          <p:nvSpPr>
            <p:cNvPr id="427" name="Google Shape;427;p27"/>
            <p:cNvSpPr/>
            <p:nvPr/>
          </p:nvSpPr>
          <p:spPr>
            <a:xfrm rot="10800000" flipH="1">
              <a:off x="4107640" y="1697043"/>
              <a:ext cx="1243800" cy="1243800"/>
            </a:xfrm>
            <a:prstGeom prst="rtTriangle">
              <a:avLst/>
            </a:prstGeom>
            <a:solidFill>
              <a:srgbClr val="92A8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263248"/>
                </a:solidFill>
                <a:latin typeface="Roboto Condensed"/>
                <a:ea typeface="Roboto Condensed"/>
                <a:cs typeface="Roboto Condensed"/>
                <a:sym typeface="Roboto Condensed"/>
              </a:endParaRPr>
            </a:p>
          </p:txBody>
        </p:sp>
        <p:sp>
          <p:nvSpPr>
            <p:cNvPr id="428" name="Google Shape;428;p27"/>
            <p:cNvSpPr/>
            <p:nvPr/>
          </p:nvSpPr>
          <p:spPr>
            <a:xfrm flipH="1">
              <a:off x="185742" y="1697043"/>
              <a:ext cx="1243800" cy="1243800"/>
            </a:xfrm>
            <a:prstGeom prst="rtTriangle">
              <a:avLst/>
            </a:prstGeom>
            <a:solidFill>
              <a:srgbClr val="92A8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263248"/>
                </a:solidFill>
                <a:latin typeface="Roboto Condensed"/>
                <a:ea typeface="Roboto Condensed"/>
                <a:cs typeface="Roboto Condensed"/>
                <a:sym typeface="Roboto Condensed"/>
              </a:endParaRPr>
            </a:p>
          </p:txBody>
        </p:sp>
        <p:sp>
          <p:nvSpPr>
            <p:cNvPr id="429" name="Google Shape;429;p27"/>
            <p:cNvSpPr/>
            <p:nvPr/>
          </p:nvSpPr>
          <p:spPr>
            <a:xfrm rot="10800000">
              <a:off x="185748" y="2940860"/>
              <a:ext cx="1243800" cy="414300"/>
            </a:xfrm>
            <a:prstGeom prst="triangle">
              <a:avLst>
                <a:gd name="adj" fmla="val 0"/>
              </a:avLst>
            </a:prstGeom>
            <a:solidFill>
              <a:srgbClr val="3F53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263248"/>
                </a:solidFill>
                <a:latin typeface="Roboto Condensed"/>
                <a:ea typeface="Roboto Condensed"/>
                <a:cs typeface="Roboto Condensed"/>
                <a:sym typeface="Roboto Condensed"/>
              </a:endParaRPr>
            </a:p>
          </p:txBody>
        </p:sp>
      </p:grpSp>
      <p:grpSp>
        <p:nvGrpSpPr>
          <p:cNvPr id="430" name="Google Shape;430;p27"/>
          <p:cNvGrpSpPr/>
          <p:nvPr/>
        </p:nvGrpSpPr>
        <p:grpSpPr>
          <a:xfrm rot="10800000">
            <a:off x="5466281" y="1708668"/>
            <a:ext cx="2694428" cy="1983464"/>
            <a:chOff x="185742" y="1697030"/>
            <a:chExt cx="5165698" cy="1658130"/>
          </a:xfrm>
        </p:grpSpPr>
        <p:sp>
          <p:nvSpPr>
            <p:cNvPr id="431" name="Google Shape;431;p27"/>
            <p:cNvSpPr/>
            <p:nvPr/>
          </p:nvSpPr>
          <p:spPr>
            <a:xfrm rot="10800000" flipH="1">
              <a:off x="1426312" y="1697030"/>
              <a:ext cx="2693400" cy="1243800"/>
            </a:xfrm>
            <a:prstGeom prst="rect">
              <a:avLst/>
            </a:prstGeom>
            <a:solidFill>
              <a:srgbClr val="3F53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o-RO" b="1" dirty="0">
                  <a:solidFill>
                    <a:srgbClr val="FFFFFF"/>
                  </a:solidFill>
                  <a:latin typeface="+mn-lt"/>
                  <a:ea typeface="Roboto Condensed"/>
                  <a:cs typeface="Roboto Condensed"/>
                  <a:sym typeface="Roboto Condensed"/>
                </a:rPr>
                <a:t>competențele generale ale disciplinei</a:t>
              </a:r>
              <a:endParaRPr b="1" dirty="0">
                <a:solidFill>
                  <a:srgbClr val="FFFFFF"/>
                </a:solidFill>
                <a:latin typeface="+mn-lt"/>
                <a:ea typeface="Roboto Condensed"/>
                <a:cs typeface="Roboto Condensed"/>
                <a:sym typeface="Roboto Condensed"/>
              </a:endParaRPr>
            </a:p>
          </p:txBody>
        </p:sp>
        <p:sp>
          <p:nvSpPr>
            <p:cNvPr id="432" name="Google Shape;432;p27"/>
            <p:cNvSpPr/>
            <p:nvPr/>
          </p:nvSpPr>
          <p:spPr>
            <a:xfrm rot="10800000" flipH="1">
              <a:off x="4107640" y="1697043"/>
              <a:ext cx="1243800" cy="1243800"/>
            </a:xfrm>
            <a:prstGeom prst="rtTriangle">
              <a:avLst/>
            </a:prstGeom>
            <a:solidFill>
              <a:srgbClr val="3F53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endParaRPr>
            </a:p>
          </p:txBody>
        </p:sp>
        <p:sp>
          <p:nvSpPr>
            <p:cNvPr id="433" name="Google Shape;433;p27"/>
            <p:cNvSpPr/>
            <p:nvPr/>
          </p:nvSpPr>
          <p:spPr>
            <a:xfrm flipH="1">
              <a:off x="185742" y="1697043"/>
              <a:ext cx="1243800" cy="1243800"/>
            </a:xfrm>
            <a:prstGeom prst="rtTriangle">
              <a:avLst/>
            </a:prstGeom>
            <a:solidFill>
              <a:srgbClr val="3F53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endParaRPr>
            </a:p>
          </p:txBody>
        </p:sp>
        <p:sp>
          <p:nvSpPr>
            <p:cNvPr id="434" name="Google Shape;434;p27"/>
            <p:cNvSpPr/>
            <p:nvPr/>
          </p:nvSpPr>
          <p:spPr>
            <a:xfrm rot="10800000">
              <a:off x="185748" y="2940860"/>
              <a:ext cx="1243800" cy="414300"/>
            </a:xfrm>
            <a:prstGeom prst="triangle">
              <a:avLst>
                <a:gd name="adj" fmla="val 0"/>
              </a:avLst>
            </a:prstGeom>
            <a:solidFill>
              <a:srgbClr val="2632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endParaRPr>
            </a:p>
          </p:txBody>
        </p:sp>
      </p:grpSp>
      <p:grpSp>
        <p:nvGrpSpPr>
          <p:cNvPr id="435" name="Google Shape;435;p27"/>
          <p:cNvGrpSpPr/>
          <p:nvPr/>
        </p:nvGrpSpPr>
        <p:grpSpPr>
          <a:xfrm>
            <a:off x="270943" y="629920"/>
            <a:ext cx="392063" cy="291505"/>
            <a:chOff x="5247525" y="3007275"/>
            <a:chExt cx="517575" cy="384825"/>
          </a:xfrm>
        </p:grpSpPr>
        <p:sp>
          <p:nvSpPr>
            <p:cNvPr id="436" name="Google Shape;436;p27"/>
            <p:cNvSpPr/>
            <p:nvPr/>
          </p:nvSpPr>
          <p:spPr>
            <a:xfrm>
              <a:off x="5247525" y="3007275"/>
              <a:ext cx="348900" cy="348900"/>
            </a:xfrm>
            <a:custGeom>
              <a:avLst/>
              <a:gdLst/>
              <a:ahLst/>
              <a:cxnLst/>
              <a:rect l="l" t="t" r="r" b="b"/>
              <a:pathLst>
                <a:path w="13956" h="13956" fill="none" extrusionOk="0">
                  <a:moveTo>
                    <a:pt x="13323" y="5772"/>
                  </a:moveTo>
                  <a:lnTo>
                    <a:pt x="11861" y="5626"/>
                  </a:lnTo>
                  <a:lnTo>
                    <a:pt x="11861" y="5626"/>
                  </a:lnTo>
                  <a:lnTo>
                    <a:pt x="11788" y="5334"/>
                  </a:lnTo>
                  <a:lnTo>
                    <a:pt x="11667" y="5042"/>
                  </a:lnTo>
                  <a:lnTo>
                    <a:pt x="11545" y="4750"/>
                  </a:lnTo>
                  <a:lnTo>
                    <a:pt x="11399" y="4482"/>
                  </a:lnTo>
                  <a:lnTo>
                    <a:pt x="12300" y="3337"/>
                  </a:lnTo>
                  <a:lnTo>
                    <a:pt x="12300" y="3337"/>
                  </a:lnTo>
                  <a:lnTo>
                    <a:pt x="12373" y="3240"/>
                  </a:lnTo>
                  <a:lnTo>
                    <a:pt x="12422" y="3118"/>
                  </a:lnTo>
                  <a:lnTo>
                    <a:pt x="12446" y="2996"/>
                  </a:lnTo>
                  <a:lnTo>
                    <a:pt x="12446" y="2850"/>
                  </a:lnTo>
                  <a:lnTo>
                    <a:pt x="12422" y="2728"/>
                  </a:lnTo>
                  <a:lnTo>
                    <a:pt x="12397" y="2606"/>
                  </a:lnTo>
                  <a:lnTo>
                    <a:pt x="12324" y="2485"/>
                  </a:lnTo>
                  <a:lnTo>
                    <a:pt x="12251" y="2387"/>
                  </a:lnTo>
                  <a:lnTo>
                    <a:pt x="11569" y="1705"/>
                  </a:lnTo>
                  <a:lnTo>
                    <a:pt x="11569" y="1705"/>
                  </a:lnTo>
                  <a:lnTo>
                    <a:pt x="11472" y="1632"/>
                  </a:lnTo>
                  <a:lnTo>
                    <a:pt x="11350" y="1559"/>
                  </a:lnTo>
                  <a:lnTo>
                    <a:pt x="11228" y="1510"/>
                  </a:lnTo>
                  <a:lnTo>
                    <a:pt x="11106" y="1510"/>
                  </a:lnTo>
                  <a:lnTo>
                    <a:pt x="10960" y="1510"/>
                  </a:lnTo>
                  <a:lnTo>
                    <a:pt x="10838" y="1535"/>
                  </a:lnTo>
                  <a:lnTo>
                    <a:pt x="10717" y="1583"/>
                  </a:lnTo>
                  <a:lnTo>
                    <a:pt x="10619" y="1656"/>
                  </a:lnTo>
                  <a:lnTo>
                    <a:pt x="9475" y="2558"/>
                  </a:lnTo>
                  <a:lnTo>
                    <a:pt x="9475" y="2558"/>
                  </a:lnTo>
                  <a:lnTo>
                    <a:pt x="9207" y="2411"/>
                  </a:lnTo>
                  <a:lnTo>
                    <a:pt x="8914" y="2290"/>
                  </a:lnTo>
                  <a:lnTo>
                    <a:pt x="8622" y="2168"/>
                  </a:lnTo>
                  <a:lnTo>
                    <a:pt x="8330" y="2070"/>
                  </a:lnTo>
                  <a:lnTo>
                    <a:pt x="8159" y="634"/>
                  </a:lnTo>
                  <a:lnTo>
                    <a:pt x="8159" y="634"/>
                  </a:lnTo>
                  <a:lnTo>
                    <a:pt x="8135" y="512"/>
                  </a:lnTo>
                  <a:lnTo>
                    <a:pt x="8086" y="390"/>
                  </a:lnTo>
                  <a:lnTo>
                    <a:pt x="8013" y="293"/>
                  </a:lnTo>
                  <a:lnTo>
                    <a:pt x="7940" y="195"/>
                  </a:lnTo>
                  <a:lnTo>
                    <a:pt x="7818" y="122"/>
                  </a:lnTo>
                  <a:lnTo>
                    <a:pt x="7721" y="49"/>
                  </a:lnTo>
                  <a:lnTo>
                    <a:pt x="7575" y="25"/>
                  </a:lnTo>
                  <a:lnTo>
                    <a:pt x="7453" y="0"/>
                  </a:lnTo>
                  <a:lnTo>
                    <a:pt x="6479" y="0"/>
                  </a:lnTo>
                  <a:lnTo>
                    <a:pt x="6479" y="0"/>
                  </a:lnTo>
                  <a:lnTo>
                    <a:pt x="6357" y="25"/>
                  </a:lnTo>
                  <a:lnTo>
                    <a:pt x="6235" y="49"/>
                  </a:lnTo>
                  <a:lnTo>
                    <a:pt x="6114" y="122"/>
                  </a:lnTo>
                  <a:lnTo>
                    <a:pt x="6016" y="195"/>
                  </a:lnTo>
                  <a:lnTo>
                    <a:pt x="5919" y="293"/>
                  </a:lnTo>
                  <a:lnTo>
                    <a:pt x="5846" y="390"/>
                  </a:lnTo>
                  <a:lnTo>
                    <a:pt x="5797" y="512"/>
                  </a:lnTo>
                  <a:lnTo>
                    <a:pt x="5773" y="634"/>
                  </a:lnTo>
                  <a:lnTo>
                    <a:pt x="5602" y="2070"/>
                  </a:lnTo>
                  <a:lnTo>
                    <a:pt x="5602" y="2070"/>
                  </a:lnTo>
                  <a:lnTo>
                    <a:pt x="5310" y="2168"/>
                  </a:lnTo>
                  <a:lnTo>
                    <a:pt x="5018" y="2290"/>
                  </a:lnTo>
                  <a:lnTo>
                    <a:pt x="4750" y="2411"/>
                  </a:lnTo>
                  <a:lnTo>
                    <a:pt x="4482" y="2558"/>
                  </a:lnTo>
                  <a:lnTo>
                    <a:pt x="3337" y="1656"/>
                  </a:lnTo>
                  <a:lnTo>
                    <a:pt x="3337" y="1656"/>
                  </a:lnTo>
                  <a:lnTo>
                    <a:pt x="3215" y="1583"/>
                  </a:lnTo>
                  <a:lnTo>
                    <a:pt x="3094" y="1535"/>
                  </a:lnTo>
                  <a:lnTo>
                    <a:pt x="2972" y="1510"/>
                  </a:lnTo>
                  <a:lnTo>
                    <a:pt x="2850" y="1510"/>
                  </a:lnTo>
                  <a:lnTo>
                    <a:pt x="2728" y="1510"/>
                  </a:lnTo>
                  <a:lnTo>
                    <a:pt x="2582" y="1559"/>
                  </a:lnTo>
                  <a:lnTo>
                    <a:pt x="2485" y="1632"/>
                  </a:lnTo>
                  <a:lnTo>
                    <a:pt x="2387" y="1705"/>
                  </a:lnTo>
                  <a:lnTo>
                    <a:pt x="1705" y="2387"/>
                  </a:lnTo>
                  <a:lnTo>
                    <a:pt x="1705" y="2387"/>
                  </a:lnTo>
                  <a:lnTo>
                    <a:pt x="1608" y="2485"/>
                  </a:lnTo>
                  <a:lnTo>
                    <a:pt x="1559" y="2606"/>
                  </a:lnTo>
                  <a:lnTo>
                    <a:pt x="1511" y="2728"/>
                  </a:lnTo>
                  <a:lnTo>
                    <a:pt x="1486" y="2850"/>
                  </a:lnTo>
                  <a:lnTo>
                    <a:pt x="1486" y="2996"/>
                  </a:lnTo>
                  <a:lnTo>
                    <a:pt x="1511" y="3118"/>
                  </a:lnTo>
                  <a:lnTo>
                    <a:pt x="1559" y="3240"/>
                  </a:lnTo>
                  <a:lnTo>
                    <a:pt x="1632" y="3337"/>
                  </a:lnTo>
                  <a:lnTo>
                    <a:pt x="2533" y="4482"/>
                  </a:lnTo>
                  <a:lnTo>
                    <a:pt x="2533" y="4482"/>
                  </a:lnTo>
                  <a:lnTo>
                    <a:pt x="2387" y="4750"/>
                  </a:lnTo>
                  <a:lnTo>
                    <a:pt x="2266" y="5042"/>
                  </a:lnTo>
                  <a:lnTo>
                    <a:pt x="2168" y="5334"/>
                  </a:lnTo>
                  <a:lnTo>
                    <a:pt x="2071" y="5626"/>
                  </a:lnTo>
                  <a:lnTo>
                    <a:pt x="634" y="5772"/>
                  </a:lnTo>
                  <a:lnTo>
                    <a:pt x="634" y="5772"/>
                  </a:lnTo>
                  <a:lnTo>
                    <a:pt x="512" y="5821"/>
                  </a:lnTo>
                  <a:lnTo>
                    <a:pt x="390" y="5870"/>
                  </a:lnTo>
                  <a:lnTo>
                    <a:pt x="268" y="5943"/>
                  </a:lnTo>
                  <a:lnTo>
                    <a:pt x="171" y="6016"/>
                  </a:lnTo>
                  <a:lnTo>
                    <a:pt x="98" y="6138"/>
                  </a:lnTo>
                  <a:lnTo>
                    <a:pt x="49" y="6235"/>
                  </a:lnTo>
                  <a:lnTo>
                    <a:pt x="1" y="6381"/>
                  </a:lnTo>
                  <a:lnTo>
                    <a:pt x="1" y="6503"/>
                  </a:lnTo>
                  <a:lnTo>
                    <a:pt x="1" y="7453"/>
                  </a:lnTo>
                  <a:lnTo>
                    <a:pt x="1" y="7453"/>
                  </a:lnTo>
                  <a:lnTo>
                    <a:pt x="1" y="7599"/>
                  </a:lnTo>
                  <a:lnTo>
                    <a:pt x="49" y="7721"/>
                  </a:lnTo>
                  <a:lnTo>
                    <a:pt x="98" y="7843"/>
                  </a:lnTo>
                  <a:lnTo>
                    <a:pt x="171" y="7940"/>
                  </a:lnTo>
                  <a:lnTo>
                    <a:pt x="268" y="8037"/>
                  </a:lnTo>
                  <a:lnTo>
                    <a:pt x="390" y="8111"/>
                  </a:lnTo>
                  <a:lnTo>
                    <a:pt x="512" y="8159"/>
                  </a:lnTo>
                  <a:lnTo>
                    <a:pt x="634" y="8184"/>
                  </a:lnTo>
                  <a:lnTo>
                    <a:pt x="2071" y="8354"/>
                  </a:lnTo>
                  <a:lnTo>
                    <a:pt x="2071" y="8354"/>
                  </a:lnTo>
                  <a:lnTo>
                    <a:pt x="2168" y="8646"/>
                  </a:lnTo>
                  <a:lnTo>
                    <a:pt x="2266" y="8914"/>
                  </a:lnTo>
                  <a:lnTo>
                    <a:pt x="2387" y="9206"/>
                  </a:lnTo>
                  <a:lnTo>
                    <a:pt x="2533" y="9474"/>
                  </a:lnTo>
                  <a:lnTo>
                    <a:pt x="1632" y="10619"/>
                  </a:lnTo>
                  <a:lnTo>
                    <a:pt x="1632" y="10619"/>
                  </a:lnTo>
                  <a:lnTo>
                    <a:pt x="1559" y="10741"/>
                  </a:lnTo>
                  <a:lnTo>
                    <a:pt x="1511" y="10863"/>
                  </a:lnTo>
                  <a:lnTo>
                    <a:pt x="1486" y="10984"/>
                  </a:lnTo>
                  <a:lnTo>
                    <a:pt x="1486" y="11106"/>
                  </a:lnTo>
                  <a:lnTo>
                    <a:pt x="1511" y="11228"/>
                  </a:lnTo>
                  <a:lnTo>
                    <a:pt x="1559" y="11350"/>
                  </a:lnTo>
                  <a:lnTo>
                    <a:pt x="1608" y="11472"/>
                  </a:lnTo>
                  <a:lnTo>
                    <a:pt x="1705" y="11569"/>
                  </a:lnTo>
                  <a:lnTo>
                    <a:pt x="2387" y="12251"/>
                  </a:lnTo>
                  <a:lnTo>
                    <a:pt x="2387" y="12251"/>
                  </a:lnTo>
                  <a:lnTo>
                    <a:pt x="2485" y="12348"/>
                  </a:lnTo>
                  <a:lnTo>
                    <a:pt x="2582" y="12397"/>
                  </a:lnTo>
                  <a:lnTo>
                    <a:pt x="2728" y="12446"/>
                  </a:lnTo>
                  <a:lnTo>
                    <a:pt x="2850" y="12470"/>
                  </a:lnTo>
                  <a:lnTo>
                    <a:pt x="2972" y="12470"/>
                  </a:lnTo>
                  <a:lnTo>
                    <a:pt x="3094" y="12421"/>
                  </a:lnTo>
                  <a:lnTo>
                    <a:pt x="3215" y="12373"/>
                  </a:lnTo>
                  <a:lnTo>
                    <a:pt x="3337" y="12324"/>
                  </a:lnTo>
                  <a:lnTo>
                    <a:pt x="4482" y="11423"/>
                  </a:lnTo>
                  <a:lnTo>
                    <a:pt x="4482" y="11423"/>
                  </a:lnTo>
                  <a:lnTo>
                    <a:pt x="4750" y="11545"/>
                  </a:lnTo>
                  <a:lnTo>
                    <a:pt x="5018" y="11691"/>
                  </a:lnTo>
                  <a:lnTo>
                    <a:pt x="5310" y="11788"/>
                  </a:lnTo>
                  <a:lnTo>
                    <a:pt x="5602" y="11886"/>
                  </a:lnTo>
                  <a:lnTo>
                    <a:pt x="5773" y="13322"/>
                  </a:lnTo>
                  <a:lnTo>
                    <a:pt x="5773" y="13322"/>
                  </a:lnTo>
                  <a:lnTo>
                    <a:pt x="5797" y="13444"/>
                  </a:lnTo>
                  <a:lnTo>
                    <a:pt x="5846" y="13566"/>
                  </a:lnTo>
                  <a:lnTo>
                    <a:pt x="5919" y="13688"/>
                  </a:lnTo>
                  <a:lnTo>
                    <a:pt x="6016" y="13785"/>
                  </a:lnTo>
                  <a:lnTo>
                    <a:pt x="6114" y="13858"/>
                  </a:lnTo>
                  <a:lnTo>
                    <a:pt x="6235" y="13907"/>
                  </a:lnTo>
                  <a:lnTo>
                    <a:pt x="6357" y="13956"/>
                  </a:lnTo>
                  <a:lnTo>
                    <a:pt x="6479" y="13956"/>
                  </a:lnTo>
                  <a:lnTo>
                    <a:pt x="7453" y="13956"/>
                  </a:lnTo>
                  <a:lnTo>
                    <a:pt x="7453" y="13956"/>
                  </a:lnTo>
                  <a:lnTo>
                    <a:pt x="7575" y="13956"/>
                  </a:lnTo>
                  <a:lnTo>
                    <a:pt x="7721" y="13907"/>
                  </a:lnTo>
                  <a:lnTo>
                    <a:pt x="7818" y="13858"/>
                  </a:lnTo>
                  <a:lnTo>
                    <a:pt x="7940" y="13785"/>
                  </a:lnTo>
                  <a:lnTo>
                    <a:pt x="8013" y="13688"/>
                  </a:lnTo>
                  <a:lnTo>
                    <a:pt x="8086" y="13566"/>
                  </a:lnTo>
                  <a:lnTo>
                    <a:pt x="8135" y="13444"/>
                  </a:lnTo>
                  <a:lnTo>
                    <a:pt x="8159" y="13322"/>
                  </a:lnTo>
                  <a:lnTo>
                    <a:pt x="8330" y="11886"/>
                  </a:lnTo>
                  <a:lnTo>
                    <a:pt x="8330" y="11886"/>
                  </a:lnTo>
                  <a:lnTo>
                    <a:pt x="8622" y="11788"/>
                  </a:lnTo>
                  <a:lnTo>
                    <a:pt x="8914" y="11691"/>
                  </a:lnTo>
                  <a:lnTo>
                    <a:pt x="9207" y="11545"/>
                  </a:lnTo>
                  <a:lnTo>
                    <a:pt x="9475" y="11423"/>
                  </a:lnTo>
                  <a:lnTo>
                    <a:pt x="10619" y="12324"/>
                  </a:lnTo>
                  <a:lnTo>
                    <a:pt x="10619" y="12324"/>
                  </a:lnTo>
                  <a:lnTo>
                    <a:pt x="10717" y="12373"/>
                  </a:lnTo>
                  <a:lnTo>
                    <a:pt x="10838" y="12421"/>
                  </a:lnTo>
                  <a:lnTo>
                    <a:pt x="10960" y="12470"/>
                  </a:lnTo>
                  <a:lnTo>
                    <a:pt x="11106" y="12470"/>
                  </a:lnTo>
                  <a:lnTo>
                    <a:pt x="11228" y="12446"/>
                  </a:lnTo>
                  <a:lnTo>
                    <a:pt x="11350" y="12397"/>
                  </a:lnTo>
                  <a:lnTo>
                    <a:pt x="11472" y="12348"/>
                  </a:lnTo>
                  <a:lnTo>
                    <a:pt x="11569" y="12251"/>
                  </a:lnTo>
                  <a:lnTo>
                    <a:pt x="12251" y="11569"/>
                  </a:lnTo>
                  <a:lnTo>
                    <a:pt x="12251" y="11569"/>
                  </a:lnTo>
                  <a:lnTo>
                    <a:pt x="12324" y="11472"/>
                  </a:lnTo>
                  <a:lnTo>
                    <a:pt x="12397" y="11350"/>
                  </a:lnTo>
                  <a:lnTo>
                    <a:pt x="12422" y="11228"/>
                  </a:lnTo>
                  <a:lnTo>
                    <a:pt x="12446" y="11106"/>
                  </a:lnTo>
                  <a:lnTo>
                    <a:pt x="12446" y="10984"/>
                  </a:lnTo>
                  <a:lnTo>
                    <a:pt x="12422" y="10863"/>
                  </a:lnTo>
                  <a:lnTo>
                    <a:pt x="12373" y="10741"/>
                  </a:lnTo>
                  <a:lnTo>
                    <a:pt x="12300" y="10619"/>
                  </a:lnTo>
                  <a:lnTo>
                    <a:pt x="11399" y="9474"/>
                  </a:lnTo>
                  <a:lnTo>
                    <a:pt x="11399" y="9474"/>
                  </a:lnTo>
                  <a:lnTo>
                    <a:pt x="11545" y="9206"/>
                  </a:lnTo>
                  <a:lnTo>
                    <a:pt x="11667" y="8914"/>
                  </a:lnTo>
                  <a:lnTo>
                    <a:pt x="11788" y="8646"/>
                  </a:lnTo>
                  <a:lnTo>
                    <a:pt x="11861" y="8354"/>
                  </a:lnTo>
                  <a:lnTo>
                    <a:pt x="13323" y="8184"/>
                  </a:lnTo>
                  <a:lnTo>
                    <a:pt x="13323" y="8184"/>
                  </a:lnTo>
                  <a:lnTo>
                    <a:pt x="13444" y="8159"/>
                  </a:lnTo>
                  <a:lnTo>
                    <a:pt x="13566" y="8111"/>
                  </a:lnTo>
                  <a:lnTo>
                    <a:pt x="13664" y="8037"/>
                  </a:lnTo>
                  <a:lnTo>
                    <a:pt x="13761" y="7940"/>
                  </a:lnTo>
                  <a:lnTo>
                    <a:pt x="13834" y="7843"/>
                  </a:lnTo>
                  <a:lnTo>
                    <a:pt x="13907" y="7721"/>
                  </a:lnTo>
                  <a:lnTo>
                    <a:pt x="13932" y="7599"/>
                  </a:lnTo>
                  <a:lnTo>
                    <a:pt x="13956" y="7453"/>
                  </a:lnTo>
                  <a:lnTo>
                    <a:pt x="13956" y="6503"/>
                  </a:lnTo>
                  <a:lnTo>
                    <a:pt x="13956" y="6503"/>
                  </a:lnTo>
                  <a:lnTo>
                    <a:pt x="13932" y="6381"/>
                  </a:lnTo>
                  <a:lnTo>
                    <a:pt x="13907" y="6235"/>
                  </a:lnTo>
                  <a:lnTo>
                    <a:pt x="13834" y="6138"/>
                  </a:lnTo>
                  <a:lnTo>
                    <a:pt x="13761" y="6016"/>
                  </a:lnTo>
                  <a:lnTo>
                    <a:pt x="13664" y="5943"/>
                  </a:lnTo>
                  <a:lnTo>
                    <a:pt x="13566" y="5870"/>
                  </a:lnTo>
                  <a:lnTo>
                    <a:pt x="13444" y="5821"/>
                  </a:lnTo>
                  <a:lnTo>
                    <a:pt x="13323" y="5772"/>
                  </a:lnTo>
                  <a:lnTo>
                    <a:pt x="13323" y="5772"/>
                  </a:lnTo>
                  <a:close/>
                  <a:moveTo>
                    <a:pt x="8573" y="8598"/>
                  </a:moveTo>
                  <a:lnTo>
                    <a:pt x="8573" y="8598"/>
                  </a:lnTo>
                  <a:lnTo>
                    <a:pt x="8403" y="8744"/>
                  </a:lnTo>
                  <a:lnTo>
                    <a:pt x="8232" y="8890"/>
                  </a:lnTo>
                  <a:lnTo>
                    <a:pt x="8038" y="8987"/>
                  </a:lnTo>
                  <a:lnTo>
                    <a:pt x="7818" y="9085"/>
                  </a:lnTo>
                  <a:lnTo>
                    <a:pt x="7624" y="9158"/>
                  </a:lnTo>
                  <a:lnTo>
                    <a:pt x="7404" y="9206"/>
                  </a:lnTo>
                  <a:lnTo>
                    <a:pt x="7185" y="9231"/>
                  </a:lnTo>
                  <a:lnTo>
                    <a:pt x="6966" y="9255"/>
                  </a:lnTo>
                  <a:lnTo>
                    <a:pt x="6747" y="9231"/>
                  </a:lnTo>
                  <a:lnTo>
                    <a:pt x="6528" y="9206"/>
                  </a:lnTo>
                  <a:lnTo>
                    <a:pt x="6333" y="9158"/>
                  </a:lnTo>
                  <a:lnTo>
                    <a:pt x="6114" y="9085"/>
                  </a:lnTo>
                  <a:lnTo>
                    <a:pt x="5919" y="8987"/>
                  </a:lnTo>
                  <a:lnTo>
                    <a:pt x="5724" y="8890"/>
                  </a:lnTo>
                  <a:lnTo>
                    <a:pt x="5529" y="8744"/>
                  </a:lnTo>
                  <a:lnTo>
                    <a:pt x="5359" y="8598"/>
                  </a:lnTo>
                  <a:lnTo>
                    <a:pt x="5359" y="8598"/>
                  </a:lnTo>
                  <a:lnTo>
                    <a:pt x="5212" y="8427"/>
                  </a:lnTo>
                  <a:lnTo>
                    <a:pt x="5066" y="8232"/>
                  </a:lnTo>
                  <a:lnTo>
                    <a:pt x="4969" y="8037"/>
                  </a:lnTo>
                  <a:lnTo>
                    <a:pt x="4871" y="7843"/>
                  </a:lnTo>
                  <a:lnTo>
                    <a:pt x="4798" y="7623"/>
                  </a:lnTo>
                  <a:lnTo>
                    <a:pt x="4750" y="7404"/>
                  </a:lnTo>
                  <a:lnTo>
                    <a:pt x="4701" y="7209"/>
                  </a:lnTo>
                  <a:lnTo>
                    <a:pt x="4701" y="6990"/>
                  </a:lnTo>
                  <a:lnTo>
                    <a:pt x="4701" y="6771"/>
                  </a:lnTo>
                  <a:lnTo>
                    <a:pt x="4750" y="6552"/>
                  </a:lnTo>
                  <a:lnTo>
                    <a:pt x="4798" y="6333"/>
                  </a:lnTo>
                  <a:lnTo>
                    <a:pt x="4871" y="6138"/>
                  </a:lnTo>
                  <a:lnTo>
                    <a:pt x="4969" y="5919"/>
                  </a:lnTo>
                  <a:lnTo>
                    <a:pt x="5066" y="5724"/>
                  </a:lnTo>
                  <a:lnTo>
                    <a:pt x="5212" y="5553"/>
                  </a:lnTo>
                  <a:lnTo>
                    <a:pt x="5359" y="5383"/>
                  </a:lnTo>
                  <a:lnTo>
                    <a:pt x="5359" y="5383"/>
                  </a:lnTo>
                  <a:lnTo>
                    <a:pt x="5529" y="5212"/>
                  </a:lnTo>
                  <a:lnTo>
                    <a:pt x="5724" y="5091"/>
                  </a:lnTo>
                  <a:lnTo>
                    <a:pt x="5919" y="4969"/>
                  </a:lnTo>
                  <a:lnTo>
                    <a:pt x="6114" y="4871"/>
                  </a:lnTo>
                  <a:lnTo>
                    <a:pt x="6333" y="4798"/>
                  </a:lnTo>
                  <a:lnTo>
                    <a:pt x="6528" y="4750"/>
                  </a:lnTo>
                  <a:lnTo>
                    <a:pt x="6747" y="4725"/>
                  </a:lnTo>
                  <a:lnTo>
                    <a:pt x="6966" y="4701"/>
                  </a:lnTo>
                  <a:lnTo>
                    <a:pt x="7185" y="4725"/>
                  </a:lnTo>
                  <a:lnTo>
                    <a:pt x="7404" y="4750"/>
                  </a:lnTo>
                  <a:lnTo>
                    <a:pt x="7624" y="4798"/>
                  </a:lnTo>
                  <a:lnTo>
                    <a:pt x="7818" y="4871"/>
                  </a:lnTo>
                  <a:lnTo>
                    <a:pt x="8038" y="4969"/>
                  </a:lnTo>
                  <a:lnTo>
                    <a:pt x="8232" y="5091"/>
                  </a:lnTo>
                  <a:lnTo>
                    <a:pt x="8403" y="5212"/>
                  </a:lnTo>
                  <a:lnTo>
                    <a:pt x="8573" y="5383"/>
                  </a:lnTo>
                  <a:lnTo>
                    <a:pt x="8573" y="5383"/>
                  </a:lnTo>
                  <a:lnTo>
                    <a:pt x="8744" y="5553"/>
                  </a:lnTo>
                  <a:lnTo>
                    <a:pt x="8866" y="5724"/>
                  </a:lnTo>
                  <a:lnTo>
                    <a:pt x="8987" y="5919"/>
                  </a:lnTo>
                  <a:lnTo>
                    <a:pt x="9085" y="6138"/>
                  </a:lnTo>
                  <a:lnTo>
                    <a:pt x="9158" y="6333"/>
                  </a:lnTo>
                  <a:lnTo>
                    <a:pt x="9207" y="6552"/>
                  </a:lnTo>
                  <a:lnTo>
                    <a:pt x="9231" y="6771"/>
                  </a:lnTo>
                  <a:lnTo>
                    <a:pt x="9231" y="6990"/>
                  </a:lnTo>
                  <a:lnTo>
                    <a:pt x="9231" y="7209"/>
                  </a:lnTo>
                  <a:lnTo>
                    <a:pt x="9207" y="7404"/>
                  </a:lnTo>
                  <a:lnTo>
                    <a:pt x="9158" y="7623"/>
                  </a:lnTo>
                  <a:lnTo>
                    <a:pt x="9085" y="7843"/>
                  </a:lnTo>
                  <a:lnTo>
                    <a:pt x="8987" y="8037"/>
                  </a:lnTo>
                  <a:lnTo>
                    <a:pt x="8866" y="8232"/>
                  </a:lnTo>
                  <a:lnTo>
                    <a:pt x="8744" y="8427"/>
                  </a:lnTo>
                  <a:lnTo>
                    <a:pt x="8573" y="8598"/>
                  </a:lnTo>
                  <a:lnTo>
                    <a:pt x="8573" y="8598"/>
                  </a:lnTo>
                  <a:close/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27"/>
            <p:cNvSpPr/>
            <p:nvPr/>
          </p:nvSpPr>
          <p:spPr>
            <a:xfrm>
              <a:off x="5566575" y="3193575"/>
              <a:ext cx="198525" cy="198525"/>
            </a:xfrm>
            <a:custGeom>
              <a:avLst/>
              <a:gdLst/>
              <a:ahLst/>
              <a:cxnLst/>
              <a:rect l="l" t="t" r="r" b="b"/>
              <a:pathLst>
                <a:path w="7941" h="7941" fill="none" extrusionOk="0">
                  <a:moveTo>
                    <a:pt x="7258" y="2144"/>
                  </a:moveTo>
                  <a:lnTo>
                    <a:pt x="6138" y="2388"/>
                  </a:lnTo>
                  <a:lnTo>
                    <a:pt x="6138" y="2388"/>
                  </a:lnTo>
                  <a:lnTo>
                    <a:pt x="6016" y="2217"/>
                  </a:lnTo>
                  <a:lnTo>
                    <a:pt x="5870" y="2071"/>
                  </a:lnTo>
                  <a:lnTo>
                    <a:pt x="6260" y="975"/>
                  </a:lnTo>
                  <a:lnTo>
                    <a:pt x="6260" y="975"/>
                  </a:lnTo>
                  <a:lnTo>
                    <a:pt x="6284" y="902"/>
                  </a:lnTo>
                  <a:lnTo>
                    <a:pt x="6284" y="829"/>
                  </a:lnTo>
                  <a:lnTo>
                    <a:pt x="6260" y="683"/>
                  </a:lnTo>
                  <a:lnTo>
                    <a:pt x="6162" y="561"/>
                  </a:lnTo>
                  <a:lnTo>
                    <a:pt x="6114" y="488"/>
                  </a:lnTo>
                  <a:lnTo>
                    <a:pt x="6065" y="464"/>
                  </a:lnTo>
                  <a:lnTo>
                    <a:pt x="5553" y="196"/>
                  </a:lnTo>
                  <a:lnTo>
                    <a:pt x="5553" y="196"/>
                  </a:lnTo>
                  <a:lnTo>
                    <a:pt x="5480" y="171"/>
                  </a:lnTo>
                  <a:lnTo>
                    <a:pt x="5407" y="171"/>
                  </a:lnTo>
                  <a:lnTo>
                    <a:pt x="5261" y="171"/>
                  </a:lnTo>
                  <a:lnTo>
                    <a:pt x="5115" y="244"/>
                  </a:lnTo>
                  <a:lnTo>
                    <a:pt x="5066" y="293"/>
                  </a:lnTo>
                  <a:lnTo>
                    <a:pt x="5018" y="342"/>
                  </a:lnTo>
                  <a:lnTo>
                    <a:pt x="4384" y="1316"/>
                  </a:lnTo>
                  <a:lnTo>
                    <a:pt x="4384" y="1316"/>
                  </a:lnTo>
                  <a:lnTo>
                    <a:pt x="4165" y="1292"/>
                  </a:lnTo>
                  <a:lnTo>
                    <a:pt x="3970" y="1292"/>
                  </a:lnTo>
                  <a:lnTo>
                    <a:pt x="3483" y="244"/>
                  </a:lnTo>
                  <a:lnTo>
                    <a:pt x="3483" y="244"/>
                  </a:lnTo>
                  <a:lnTo>
                    <a:pt x="3435" y="171"/>
                  </a:lnTo>
                  <a:lnTo>
                    <a:pt x="3386" y="123"/>
                  </a:lnTo>
                  <a:lnTo>
                    <a:pt x="3264" y="50"/>
                  </a:lnTo>
                  <a:lnTo>
                    <a:pt x="3118" y="1"/>
                  </a:lnTo>
                  <a:lnTo>
                    <a:pt x="3045" y="1"/>
                  </a:lnTo>
                  <a:lnTo>
                    <a:pt x="2972" y="25"/>
                  </a:lnTo>
                  <a:lnTo>
                    <a:pt x="2436" y="196"/>
                  </a:lnTo>
                  <a:lnTo>
                    <a:pt x="2436" y="196"/>
                  </a:lnTo>
                  <a:lnTo>
                    <a:pt x="2363" y="220"/>
                  </a:lnTo>
                  <a:lnTo>
                    <a:pt x="2290" y="269"/>
                  </a:lnTo>
                  <a:lnTo>
                    <a:pt x="2192" y="391"/>
                  </a:lnTo>
                  <a:lnTo>
                    <a:pt x="2144" y="537"/>
                  </a:lnTo>
                  <a:lnTo>
                    <a:pt x="2144" y="610"/>
                  </a:lnTo>
                  <a:lnTo>
                    <a:pt x="2144" y="683"/>
                  </a:lnTo>
                  <a:lnTo>
                    <a:pt x="2387" y="1828"/>
                  </a:lnTo>
                  <a:lnTo>
                    <a:pt x="2387" y="1828"/>
                  </a:lnTo>
                  <a:lnTo>
                    <a:pt x="2217" y="1949"/>
                  </a:lnTo>
                  <a:lnTo>
                    <a:pt x="2071" y="2095"/>
                  </a:lnTo>
                  <a:lnTo>
                    <a:pt x="999" y="1681"/>
                  </a:lnTo>
                  <a:lnTo>
                    <a:pt x="999" y="1681"/>
                  </a:lnTo>
                  <a:lnTo>
                    <a:pt x="926" y="1681"/>
                  </a:lnTo>
                  <a:lnTo>
                    <a:pt x="829" y="1657"/>
                  </a:lnTo>
                  <a:lnTo>
                    <a:pt x="682" y="1706"/>
                  </a:lnTo>
                  <a:lnTo>
                    <a:pt x="561" y="1779"/>
                  </a:lnTo>
                  <a:lnTo>
                    <a:pt x="512" y="1828"/>
                  </a:lnTo>
                  <a:lnTo>
                    <a:pt x="463" y="1901"/>
                  </a:lnTo>
                  <a:lnTo>
                    <a:pt x="220" y="2388"/>
                  </a:lnTo>
                  <a:lnTo>
                    <a:pt x="220" y="2388"/>
                  </a:lnTo>
                  <a:lnTo>
                    <a:pt x="195" y="2461"/>
                  </a:lnTo>
                  <a:lnTo>
                    <a:pt x="171" y="2534"/>
                  </a:lnTo>
                  <a:lnTo>
                    <a:pt x="195" y="2704"/>
                  </a:lnTo>
                  <a:lnTo>
                    <a:pt x="244" y="2826"/>
                  </a:lnTo>
                  <a:lnTo>
                    <a:pt x="293" y="2899"/>
                  </a:lnTo>
                  <a:lnTo>
                    <a:pt x="366" y="2948"/>
                  </a:lnTo>
                  <a:lnTo>
                    <a:pt x="1340" y="3581"/>
                  </a:lnTo>
                  <a:lnTo>
                    <a:pt x="1340" y="3581"/>
                  </a:lnTo>
                  <a:lnTo>
                    <a:pt x="1316" y="3776"/>
                  </a:lnTo>
                  <a:lnTo>
                    <a:pt x="1291" y="3995"/>
                  </a:lnTo>
                  <a:lnTo>
                    <a:pt x="244" y="4482"/>
                  </a:lnTo>
                  <a:lnTo>
                    <a:pt x="244" y="4482"/>
                  </a:lnTo>
                  <a:lnTo>
                    <a:pt x="195" y="4507"/>
                  </a:lnTo>
                  <a:lnTo>
                    <a:pt x="122" y="4555"/>
                  </a:lnTo>
                  <a:lnTo>
                    <a:pt x="49" y="4701"/>
                  </a:lnTo>
                  <a:lnTo>
                    <a:pt x="0" y="4848"/>
                  </a:lnTo>
                  <a:lnTo>
                    <a:pt x="25" y="4921"/>
                  </a:lnTo>
                  <a:lnTo>
                    <a:pt x="25" y="4994"/>
                  </a:lnTo>
                  <a:lnTo>
                    <a:pt x="220" y="5530"/>
                  </a:lnTo>
                  <a:lnTo>
                    <a:pt x="220" y="5530"/>
                  </a:lnTo>
                  <a:lnTo>
                    <a:pt x="244" y="5578"/>
                  </a:lnTo>
                  <a:lnTo>
                    <a:pt x="293" y="5651"/>
                  </a:lnTo>
                  <a:lnTo>
                    <a:pt x="390" y="5749"/>
                  </a:lnTo>
                  <a:lnTo>
                    <a:pt x="536" y="5797"/>
                  </a:lnTo>
                  <a:lnTo>
                    <a:pt x="609" y="5797"/>
                  </a:lnTo>
                  <a:lnTo>
                    <a:pt x="682" y="5797"/>
                  </a:lnTo>
                  <a:lnTo>
                    <a:pt x="1827" y="5554"/>
                  </a:lnTo>
                  <a:lnTo>
                    <a:pt x="1827" y="5554"/>
                  </a:lnTo>
                  <a:lnTo>
                    <a:pt x="1949" y="5724"/>
                  </a:lnTo>
                  <a:lnTo>
                    <a:pt x="2095" y="5870"/>
                  </a:lnTo>
                  <a:lnTo>
                    <a:pt x="1705" y="6966"/>
                  </a:lnTo>
                  <a:lnTo>
                    <a:pt x="1705" y="6966"/>
                  </a:lnTo>
                  <a:lnTo>
                    <a:pt x="1681" y="7040"/>
                  </a:lnTo>
                  <a:lnTo>
                    <a:pt x="1681" y="7113"/>
                  </a:lnTo>
                  <a:lnTo>
                    <a:pt x="1705" y="7259"/>
                  </a:lnTo>
                  <a:lnTo>
                    <a:pt x="1778" y="7380"/>
                  </a:lnTo>
                  <a:lnTo>
                    <a:pt x="1851" y="7429"/>
                  </a:lnTo>
                  <a:lnTo>
                    <a:pt x="1900" y="7478"/>
                  </a:lnTo>
                  <a:lnTo>
                    <a:pt x="2412" y="7721"/>
                  </a:lnTo>
                  <a:lnTo>
                    <a:pt x="2412" y="7721"/>
                  </a:lnTo>
                  <a:lnTo>
                    <a:pt x="2485" y="7770"/>
                  </a:lnTo>
                  <a:lnTo>
                    <a:pt x="2558" y="7770"/>
                  </a:lnTo>
                  <a:lnTo>
                    <a:pt x="2704" y="7770"/>
                  </a:lnTo>
                  <a:lnTo>
                    <a:pt x="2850" y="7697"/>
                  </a:lnTo>
                  <a:lnTo>
                    <a:pt x="2899" y="7648"/>
                  </a:lnTo>
                  <a:lnTo>
                    <a:pt x="2947" y="7600"/>
                  </a:lnTo>
                  <a:lnTo>
                    <a:pt x="3581" y="6625"/>
                  </a:lnTo>
                  <a:lnTo>
                    <a:pt x="3581" y="6625"/>
                  </a:lnTo>
                  <a:lnTo>
                    <a:pt x="3800" y="6650"/>
                  </a:lnTo>
                  <a:lnTo>
                    <a:pt x="3995" y="6650"/>
                  </a:lnTo>
                  <a:lnTo>
                    <a:pt x="4482" y="7697"/>
                  </a:lnTo>
                  <a:lnTo>
                    <a:pt x="4482" y="7697"/>
                  </a:lnTo>
                  <a:lnTo>
                    <a:pt x="4531" y="7770"/>
                  </a:lnTo>
                  <a:lnTo>
                    <a:pt x="4579" y="7819"/>
                  </a:lnTo>
                  <a:lnTo>
                    <a:pt x="4701" y="7892"/>
                  </a:lnTo>
                  <a:lnTo>
                    <a:pt x="4847" y="7941"/>
                  </a:lnTo>
                  <a:lnTo>
                    <a:pt x="4920" y="7941"/>
                  </a:lnTo>
                  <a:lnTo>
                    <a:pt x="4993" y="7916"/>
                  </a:lnTo>
                  <a:lnTo>
                    <a:pt x="5529" y="7746"/>
                  </a:lnTo>
                  <a:lnTo>
                    <a:pt x="5529" y="7746"/>
                  </a:lnTo>
                  <a:lnTo>
                    <a:pt x="5602" y="7721"/>
                  </a:lnTo>
                  <a:lnTo>
                    <a:pt x="5651" y="7673"/>
                  </a:lnTo>
                  <a:lnTo>
                    <a:pt x="5748" y="7551"/>
                  </a:lnTo>
                  <a:lnTo>
                    <a:pt x="5821" y="7405"/>
                  </a:lnTo>
                  <a:lnTo>
                    <a:pt x="5821" y="7332"/>
                  </a:lnTo>
                  <a:lnTo>
                    <a:pt x="5821" y="7259"/>
                  </a:lnTo>
                  <a:lnTo>
                    <a:pt x="5578" y="6114"/>
                  </a:lnTo>
                  <a:lnTo>
                    <a:pt x="5578" y="6114"/>
                  </a:lnTo>
                  <a:lnTo>
                    <a:pt x="5724" y="5992"/>
                  </a:lnTo>
                  <a:lnTo>
                    <a:pt x="5894" y="5846"/>
                  </a:lnTo>
                  <a:lnTo>
                    <a:pt x="6966" y="6260"/>
                  </a:lnTo>
                  <a:lnTo>
                    <a:pt x="6966" y="6260"/>
                  </a:lnTo>
                  <a:lnTo>
                    <a:pt x="7039" y="6260"/>
                  </a:lnTo>
                  <a:lnTo>
                    <a:pt x="7112" y="6285"/>
                  </a:lnTo>
                  <a:lnTo>
                    <a:pt x="7258" y="6236"/>
                  </a:lnTo>
                  <a:lnTo>
                    <a:pt x="7404" y="6163"/>
                  </a:lnTo>
                  <a:lnTo>
                    <a:pt x="7453" y="6114"/>
                  </a:lnTo>
                  <a:lnTo>
                    <a:pt x="7502" y="6041"/>
                  </a:lnTo>
                  <a:lnTo>
                    <a:pt x="7745" y="5530"/>
                  </a:lnTo>
                  <a:lnTo>
                    <a:pt x="7745" y="5530"/>
                  </a:lnTo>
                  <a:lnTo>
                    <a:pt x="7770" y="5481"/>
                  </a:lnTo>
                  <a:lnTo>
                    <a:pt x="7794" y="5383"/>
                  </a:lnTo>
                  <a:lnTo>
                    <a:pt x="7770" y="5237"/>
                  </a:lnTo>
                  <a:lnTo>
                    <a:pt x="7697" y="5115"/>
                  </a:lnTo>
                  <a:lnTo>
                    <a:pt x="7648" y="5042"/>
                  </a:lnTo>
                  <a:lnTo>
                    <a:pt x="7599" y="4994"/>
                  </a:lnTo>
                  <a:lnTo>
                    <a:pt x="6625" y="4360"/>
                  </a:lnTo>
                  <a:lnTo>
                    <a:pt x="6625" y="4360"/>
                  </a:lnTo>
                  <a:lnTo>
                    <a:pt x="6649" y="4166"/>
                  </a:lnTo>
                  <a:lnTo>
                    <a:pt x="6649" y="3946"/>
                  </a:lnTo>
                  <a:lnTo>
                    <a:pt x="7697" y="3459"/>
                  </a:lnTo>
                  <a:lnTo>
                    <a:pt x="7697" y="3459"/>
                  </a:lnTo>
                  <a:lnTo>
                    <a:pt x="7770" y="3435"/>
                  </a:lnTo>
                  <a:lnTo>
                    <a:pt x="7843" y="3386"/>
                  </a:lnTo>
                  <a:lnTo>
                    <a:pt x="7916" y="3240"/>
                  </a:lnTo>
                  <a:lnTo>
                    <a:pt x="7940" y="3094"/>
                  </a:lnTo>
                  <a:lnTo>
                    <a:pt x="7940" y="3021"/>
                  </a:lnTo>
                  <a:lnTo>
                    <a:pt x="7940" y="2948"/>
                  </a:lnTo>
                  <a:lnTo>
                    <a:pt x="7745" y="2412"/>
                  </a:lnTo>
                  <a:lnTo>
                    <a:pt x="7745" y="2412"/>
                  </a:lnTo>
                  <a:lnTo>
                    <a:pt x="7721" y="2339"/>
                  </a:lnTo>
                  <a:lnTo>
                    <a:pt x="7672" y="2290"/>
                  </a:lnTo>
                  <a:lnTo>
                    <a:pt x="7551" y="2193"/>
                  </a:lnTo>
                  <a:lnTo>
                    <a:pt x="7429" y="2144"/>
                  </a:lnTo>
                  <a:lnTo>
                    <a:pt x="7356" y="2144"/>
                  </a:lnTo>
                  <a:lnTo>
                    <a:pt x="7258" y="2144"/>
                  </a:lnTo>
                  <a:lnTo>
                    <a:pt x="7258" y="2144"/>
                  </a:lnTo>
                  <a:close/>
                  <a:moveTo>
                    <a:pt x="5480" y="4726"/>
                  </a:moveTo>
                  <a:lnTo>
                    <a:pt x="5480" y="4726"/>
                  </a:lnTo>
                  <a:lnTo>
                    <a:pt x="5383" y="4872"/>
                  </a:lnTo>
                  <a:lnTo>
                    <a:pt x="5286" y="4994"/>
                  </a:lnTo>
                  <a:lnTo>
                    <a:pt x="5188" y="5140"/>
                  </a:lnTo>
                  <a:lnTo>
                    <a:pt x="5066" y="5237"/>
                  </a:lnTo>
                  <a:lnTo>
                    <a:pt x="4945" y="5335"/>
                  </a:lnTo>
                  <a:lnTo>
                    <a:pt x="4798" y="5432"/>
                  </a:lnTo>
                  <a:lnTo>
                    <a:pt x="4652" y="5505"/>
                  </a:lnTo>
                  <a:lnTo>
                    <a:pt x="4506" y="5554"/>
                  </a:lnTo>
                  <a:lnTo>
                    <a:pt x="4360" y="5603"/>
                  </a:lnTo>
                  <a:lnTo>
                    <a:pt x="4190" y="5627"/>
                  </a:lnTo>
                  <a:lnTo>
                    <a:pt x="4043" y="5651"/>
                  </a:lnTo>
                  <a:lnTo>
                    <a:pt x="3873" y="5627"/>
                  </a:lnTo>
                  <a:lnTo>
                    <a:pt x="3702" y="5627"/>
                  </a:lnTo>
                  <a:lnTo>
                    <a:pt x="3556" y="5578"/>
                  </a:lnTo>
                  <a:lnTo>
                    <a:pt x="3386" y="5530"/>
                  </a:lnTo>
                  <a:lnTo>
                    <a:pt x="3240" y="5456"/>
                  </a:lnTo>
                  <a:lnTo>
                    <a:pt x="3240" y="5456"/>
                  </a:lnTo>
                  <a:lnTo>
                    <a:pt x="3094" y="5383"/>
                  </a:lnTo>
                  <a:lnTo>
                    <a:pt x="2947" y="5286"/>
                  </a:lnTo>
                  <a:lnTo>
                    <a:pt x="2826" y="5164"/>
                  </a:lnTo>
                  <a:lnTo>
                    <a:pt x="2704" y="5067"/>
                  </a:lnTo>
                  <a:lnTo>
                    <a:pt x="2606" y="4921"/>
                  </a:lnTo>
                  <a:lnTo>
                    <a:pt x="2533" y="4799"/>
                  </a:lnTo>
                  <a:lnTo>
                    <a:pt x="2460" y="4653"/>
                  </a:lnTo>
                  <a:lnTo>
                    <a:pt x="2387" y="4507"/>
                  </a:lnTo>
                  <a:lnTo>
                    <a:pt x="2363" y="4336"/>
                  </a:lnTo>
                  <a:lnTo>
                    <a:pt x="2314" y="4190"/>
                  </a:lnTo>
                  <a:lnTo>
                    <a:pt x="2314" y="4020"/>
                  </a:lnTo>
                  <a:lnTo>
                    <a:pt x="2314" y="3873"/>
                  </a:lnTo>
                  <a:lnTo>
                    <a:pt x="2339" y="3703"/>
                  </a:lnTo>
                  <a:lnTo>
                    <a:pt x="2363" y="3532"/>
                  </a:lnTo>
                  <a:lnTo>
                    <a:pt x="2412" y="3386"/>
                  </a:lnTo>
                  <a:lnTo>
                    <a:pt x="2485" y="3216"/>
                  </a:lnTo>
                  <a:lnTo>
                    <a:pt x="2485" y="3216"/>
                  </a:lnTo>
                  <a:lnTo>
                    <a:pt x="2582" y="3070"/>
                  </a:lnTo>
                  <a:lnTo>
                    <a:pt x="2680" y="2948"/>
                  </a:lnTo>
                  <a:lnTo>
                    <a:pt x="2777" y="2802"/>
                  </a:lnTo>
                  <a:lnTo>
                    <a:pt x="2899" y="2704"/>
                  </a:lnTo>
                  <a:lnTo>
                    <a:pt x="3020" y="2607"/>
                  </a:lnTo>
                  <a:lnTo>
                    <a:pt x="3167" y="2509"/>
                  </a:lnTo>
                  <a:lnTo>
                    <a:pt x="3313" y="2436"/>
                  </a:lnTo>
                  <a:lnTo>
                    <a:pt x="3459" y="2388"/>
                  </a:lnTo>
                  <a:lnTo>
                    <a:pt x="3605" y="2339"/>
                  </a:lnTo>
                  <a:lnTo>
                    <a:pt x="3775" y="2315"/>
                  </a:lnTo>
                  <a:lnTo>
                    <a:pt x="3922" y="2290"/>
                  </a:lnTo>
                  <a:lnTo>
                    <a:pt x="4092" y="2315"/>
                  </a:lnTo>
                  <a:lnTo>
                    <a:pt x="4263" y="2315"/>
                  </a:lnTo>
                  <a:lnTo>
                    <a:pt x="4409" y="2363"/>
                  </a:lnTo>
                  <a:lnTo>
                    <a:pt x="4579" y="2412"/>
                  </a:lnTo>
                  <a:lnTo>
                    <a:pt x="4725" y="2485"/>
                  </a:lnTo>
                  <a:lnTo>
                    <a:pt x="4725" y="2485"/>
                  </a:lnTo>
                  <a:lnTo>
                    <a:pt x="4871" y="2558"/>
                  </a:lnTo>
                  <a:lnTo>
                    <a:pt x="5018" y="2656"/>
                  </a:lnTo>
                  <a:lnTo>
                    <a:pt x="5139" y="2777"/>
                  </a:lnTo>
                  <a:lnTo>
                    <a:pt x="5261" y="2875"/>
                  </a:lnTo>
                  <a:lnTo>
                    <a:pt x="5359" y="3021"/>
                  </a:lnTo>
                  <a:lnTo>
                    <a:pt x="5432" y="3143"/>
                  </a:lnTo>
                  <a:lnTo>
                    <a:pt x="5505" y="3289"/>
                  </a:lnTo>
                  <a:lnTo>
                    <a:pt x="5578" y="3435"/>
                  </a:lnTo>
                  <a:lnTo>
                    <a:pt x="5602" y="3605"/>
                  </a:lnTo>
                  <a:lnTo>
                    <a:pt x="5626" y="3752"/>
                  </a:lnTo>
                  <a:lnTo>
                    <a:pt x="5651" y="3922"/>
                  </a:lnTo>
                  <a:lnTo>
                    <a:pt x="5651" y="4068"/>
                  </a:lnTo>
                  <a:lnTo>
                    <a:pt x="5626" y="4239"/>
                  </a:lnTo>
                  <a:lnTo>
                    <a:pt x="5602" y="4409"/>
                  </a:lnTo>
                  <a:lnTo>
                    <a:pt x="5553" y="4555"/>
                  </a:lnTo>
                  <a:lnTo>
                    <a:pt x="5480" y="4726"/>
                  </a:lnTo>
                  <a:lnTo>
                    <a:pt x="5480" y="4726"/>
                  </a:lnTo>
                  <a:close/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" name="Imagine 1">
            <a:extLst>
              <a:ext uri="{FF2B5EF4-FFF2-40B4-BE49-F238E27FC236}">
                <a16:creationId xmlns:a16="http://schemas.microsoft.com/office/drawing/2014/main" id="{29AF6151-D760-F727-11AC-C4665386B9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18000" y="191400"/>
            <a:ext cx="1385047" cy="103878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Shape 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8" name="Google Shape;668;p41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8</a:t>
            </a:fld>
            <a:endParaRPr/>
          </a:p>
        </p:txBody>
      </p:sp>
      <p:sp>
        <p:nvSpPr>
          <p:cNvPr id="667" name="Google Shape;667;p41"/>
          <p:cNvSpPr txBox="1">
            <a:spLocks noGrp="1"/>
          </p:cNvSpPr>
          <p:nvPr>
            <p:ph type="title" idx="4294967295"/>
          </p:nvPr>
        </p:nvSpPr>
        <p:spPr>
          <a:xfrm>
            <a:off x="0" y="184150"/>
            <a:ext cx="2089150" cy="28892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o-RO" sz="1050" dirty="0">
                <a:solidFill>
                  <a:schemeClr val="bg1"/>
                </a:solidFill>
                <a:latin typeface="+mn-lt"/>
              </a:rPr>
              <a:t>Tabloul competențelor-cheie</a:t>
            </a:r>
            <a:endParaRPr sz="105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669" name="Google Shape;669;p41"/>
          <p:cNvSpPr txBox="1"/>
          <p:nvPr/>
        </p:nvSpPr>
        <p:spPr>
          <a:xfrm>
            <a:off x="2251710" y="674236"/>
            <a:ext cx="1546800" cy="1430700"/>
          </a:xfrm>
          <a:prstGeom prst="rect">
            <a:avLst/>
          </a:prstGeom>
          <a:solidFill>
            <a:srgbClr val="FFFF00"/>
          </a:solidFill>
          <a:ln w="9525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endParaRPr lang="ro-RO" dirty="0"/>
          </a:p>
          <a:p>
            <a:pPr lvl="0"/>
            <a:endParaRPr lang="ro-RO" dirty="0"/>
          </a:p>
          <a:p>
            <a:pPr lvl="0"/>
            <a:r>
              <a:rPr lang="ro-RO" b="1" dirty="0">
                <a:solidFill>
                  <a:srgbClr val="002060"/>
                </a:solidFill>
              </a:rPr>
              <a:t>competență de multilingvism</a:t>
            </a:r>
            <a:endParaRPr lang="en-US" b="1" dirty="0">
              <a:solidFill>
                <a:srgbClr val="002060"/>
              </a:solidFill>
            </a:endParaRPr>
          </a:p>
        </p:txBody>
      </p:sp>
      <p:sp>
        <p:nvSpPr>
          <p:cNvPr id="670" name="Google Shape;670;p41"/>
          <p:cNvSpPr txBox="1"/>
          <p:nvPr/>
        </p:nvSpPr>
        <p:spPr>
          <a:xfrm>
            <a:off x="2224920" y="2105032"/>
            <a:ext cx="1546800" cy="1430700"/>
          </a:xfrm>
          <a:prstGeom prst="rect">
            <a:avLst/>
          </a:prstGeom>
          <a:solidFill>
            <a:srgbClr val="92D050"/>
          </a:solidFill>
          <a:ln w="9525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endParaRPr lang="ro-RO" b="1" dirty="0">
              <a:solidFill>
                <a:srgbClr val="002060"/>
              </a:solidFill>
            </a:endParaRPr>
          </a:p>
          <a:p>
            <a:pPr lvl="0"/>
            <a:r>
              <a:rPr lang="ro-RO" b="1" dirty="0">
                <a:solidFill>
                  <a:srgbClr val="002060"/>
                </a:solidFill>
              </a:rPr>
              <a:t>competență digitală</a:t>
            </a:r>
            <a:endParaRPr lang="en-US" b="1" dirty="0">
              <a:solidFill>
                <a:srgbClr val="002060"/>
              </a:solidFill>
            </a:endParaRPr>
          </a:p>
        </p:txBody>
      </p:sp>
      <p:sp>
        <p:nvSpPr>
          <p:cNvPr id="671" name="Google Shape;671;p41"/>
          <p:cNvSpPr txBox="1"/>
          <p:nvPr/>
        </p:nvSpPr>
        <p:spPr>
          <a:xfrm>
            <a:off x="3798501" y="674032"/>
            <a:ext cx="1546800" cy="2861700"/>
          </a:xfrm>
          <a:prstGeom prst="rect">
            <a:avLst/>
          </a:prstGeom>
          <a:solidFill>
            <a:srgbClr val="00B0F0"/>
          </a:solidFill>
          <a:ln w="9525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endParaRPr lang="ro-RO" b="1" dirty="0">
              <a:solidFill>
                <a:srgbClr val="002060"/>
              </a:solidFill>
            </a:endParaRPr>
          </a:p>
          <a:p>
            <a:pPr lvl="0"/>
            <a:endParaRPr lang="ro-RO" b="1" dirty="0">
              <a:solidFill>
                <a:srgbClr val="002060"/>
              </a:solidFill>
            </a:endParaRPr>
          </a:p>
          <a:p>
            <a:pPr lvl="0"/>
            <a:r>
              <a:rPr lang="ro-RO" b="1" dirty="0">
                <a:solidFill>
                  <a:srgbClr val="002060"/>
                </a:solidFill>
              </a:rPr>
              <a:t>competență matematică și competență în științe, tehnologie și inginerie</a:t>
            </a:r>
            <a:endParaRPr b="1" dirty="0">
              <a:solidFill>
                <a:srgbClr val="002060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672" name="Google Shape;672;p41"/>
          <p:cNvSpPr txBox="1"/>
          <p:nvPr/>
        </p:nvSpPr>
        <p:spPr>
          <a:xfrm>
            <a:off x="5354553" y="674236"/>
            <a:ext cx="1546800" cy="1430700"/>
          </a:xfrm>
          <a:prstGeom prst="rect">
            <a:avLst/>
          </a:prstGeom>
          <a:solidFill>
            <a:schemeClr val="accent5"/>
          </a:solidFill>
          <a:ln w="9525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endParaRPr lang="ro-RO" b="1" dirty="0">
              <a:solidFill>
                <a:srgbClr val="002060"/>
              </a:solidFill>
            </a:endParaRPr>
          </a:p>
          <a:p>
            <a:pPr lvl="0"/>
            <a:endParaRPr lang="ro-RO" b="1" dirty="0">
              <a:solidFill>
                <a:srgbClr val="002060"/>
              </a:solidFill>
            </a:endParaRPr>
          </a:p>
          <a:p>
            <a:pPr lvl="0"/>
            <a:r>
              <a:rPr lang="ro-RO" b="1" dirty="0">
                <a:solidFill>
                  <a:srgbClr val="002060"/>
                </a:solidFill>
              </a:rPr>
              <a:t>competență civică</a:t>
            </a:r>
            <a:endParaRPr lang="en-US" b="1" dirty="0">
              <a:solidFill>
                <a:srgbClr val="002060"/>
              </a:solidFill>
            </a:endParaRPr>
          </a:p>
        </p:txBody>
      </p:sp>
      <p:sp>
        <p:nvSpPr>
          <p:cNvPr id="673" name="Google Shape;673;p41"/>
          <p:cNvSpPr txBox="1"/>
          <p:nvPr/>
        </p:nvSpPr>
        <p:spPr>
          <a:xfrm>
            <a:off x="5354464" y="2105113"/>
            <a:ext cx="1537765" cy="1430700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  <a:ln w="9525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endParaRPr lang="ro-RO" b="1" dirty="0">
              <a:solidFill>
                <a:srgbClr val="002060"/>
              </a:solidFill>
            </a:endParaRPr>
          </a:p>
          <a:p>
            <a:r>
              <a:rPr lang="ro-RO" b="1" dirty="0">
                <a:solidFill>
                  <a:srgbClr val="002060"/>
                </a:solidFill>
              </a:rPr>
              <a:t>competență antreprenorială</a:t>
            </a: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 b="1" dirty="0">
              <a:solidFill>
                <a:schemeClr val="dk1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674" name="Google Shape;674;p41"/>
          <p:cNvSpPr txBox="1"/>
          <p:nvPr/>
        </p:nvSpPr>
        <p:spPr>
          <a:xfrm>
            <a:off x="6892288" y="674236"/>
            <a:ext cx="1546800" cy="2861700"/>
          </a:xfrm>
          <a:prstGeom prst="rect">
            <a:avLst/>
          </a:prstGeom>
          <a:solidFill>
            <a:srgbClr val="7030A0"/>
          </a:solidFill>
          <a:ln w="9525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endParaRPr lang="ro-RO" b="1" dirty="0">
              <a:solidFill>
                <a:srgbClr val="002060"/>
              </a:solidFill>
            </a:endParaRPr>
          </a:p>
          <a:p>
            <a:pPr lvl="0"/>
            <a:endParaRPr lang="ro-RO" b="1" dirty="0">
              <a:solidFill>
                <a:srgbClr val="002060"/>
              </a:solidFill>
            </a:endParaRPr>
          </a:p>
          <a:p>
            <a:pPr lvl="0"/>
            <a:r>
              <a:rPr lang="ro-RO" b="1" dirty="0">
                <a:solidFill>
                  <a:srgbClr val="002060"/>
                </a:solidFill>
              </a:rPr>
              <a:t>competență de sensibilizare și exprimare culturală</a:t>
            </a:r>
            <a:endParaRPr lang="en-US" b="1" dirty="0">
              <a:solidFill>
                <a:srgbClr val="002060"/>
              </a:solidFill>
            </a:endParaRPr>
          </a:p>
        </p:txBody>
      </p:sp>
      <p:sp>
        <p:nvSpPr>
          <p:cNvPr id="675" name="Google Shape;675;p41"/>
          <p:cNvSpPr txBox="1"/>
          <p:nvPr/>
        </p:nvSpPr>
        <p:spPr>
          <a:xfrm>
            <a:off x="712310" y="674182"/>
            <a:ext cx="1546800" cy="2861700"/>
          </a:xfrm>
          <a:prstGeom prst="rect">
            <a:avLst/>
          </a:prstGeom>
          <a:solidFill>
            <a:srgbClr val="C00000"/>
          </a:solidFill>
          <a:ln w="9525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endParaRPr lang="ro-RO" dirty="0"/>
          </a:p>
          <a:p>
            <a:pPr lvl="0"/>
            <a:endParaRPr lang="ro-RO" dirty="0"/>
          </a:p>
          <a:p>
            <a:pPr lvl="0"/>
            <a:endParaRPr lang="ro-RO" b="1" dirty="0">
              <a:solidFill>
                <a:srgbClr val="002060"/>
              </a:solidFill>
            </a:endParaRPr>
          </a:p>
          <a:p>
            <a:pPr lvl="0"/>
            <a:endParaRPr lang="ro-RO" b="1" dirty="0">
              <a:solidFill>
                <a:srgbClr val="002060"/>
              </a:solidFill>
            </a:endParaRPr>
          </a:p>
          <a:p>
            <a:pPr lvl="0"/>
            <a:endParaRPr lang="ro-RO" b="1" dirty="0">
              <a:solidFill>
                <a:srgbClr val="002060"/>
              </a:solidFill>
            </a:endParaRPr>
          </a:p>
          <a:p>
            <a:pPr lvl="0"/>
            <a:endParaRPr lang="en-US" b="1" dirty="0">
              <a:solidFill>
                <a:srgbClr val="002060"/>
              </a:solidFill>
            </a:endParaRPr>
          </a:p>
          <a:p>
            <a:pPr lvl="0"/>
            <a:endParaRPr lang="en-US" b="1" dirty="0">
              <a:solidFill>
                <a:srgbClr val="002060"/>
              </a:solidFill>
            </a:endParaRPr>
          </a:p>
          <a:p>
            <a:pPr lvl="0"/>
            <a:endParaRPr lang="ro-RO" b="1" dirty="0">
              <a:solidFill>
                <a:srgbClr val="002060"/>
              </a:solidFill>
            </a:endParaRPr>
          </a:p>
          <a:p>
            <a:pPr lvl="0"/>
            <a:r>
              <a:rPr lang="ro-RO" b="1" dirty="0">
                <a:solidFill>
                  <a:srgbClr val="002060"/>
                </a:solidFill>
              </a:rPr>
              <a:t>competență de </a:t>
            </a:r>
            <a:r>
              <a:rPr lang="ro-RO" b="1" dirty="0" err="1">
                <a:solidFill>
                  <a:srgbClr val="002060"/>
                </a:solidFill>
              </a:rPr>
              <a:t>literaţie</a:t>
            </a:r>
            <a:endParaRPr lang="en-US" b="1" dirty="0">
              <a:solidFill>
                <a:srgbClr val="002060"/>
              </a:solidFill>
            </a:endParaRPr>
          </a:p>
        </p:txBody>
      </p:sp>
      <p:sp>
        <p:nvSpPr>
          <p:cNvPr id="676" name="Google Shape;676;p41"/>
          <p:cNvSpPr txBox="1"/>
          <p:nvPr/>
        </p:nvSpPr>
        <p:spPr>
          <a:xfrm>
            <a:off x="712310" y="3528300"/>
            <a:ext cx="3867000" cy="1108200"/>
          </a:xfrm>
          <a:prstGeom prst="rect">
            <a:avLst/>
          </a:prstGeom>
          <a:solidFill>
            <a:schemeClr val="accent5">
              <a:lumMod val="75000"/>
            </a:schemeClr>
          </a:solidFill>
          <a:ln w="9525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ro-RO" b="1" dirty="0">
                <a:solidFill>
                  <a:schemeClr val="dk1"/>
                </a:solidFill>
                <a:latin typeface="+mn-lt"/>
                <a:ea typeface="Roboto Condensed"/>
                <a:cs typeface="Roboto Condensed"/>
                <a:sym typeface="Roboto Condensed"/>
              </a:rPr>
              <a:t>Competențele sunt</a:t>
            </a:r>
            <a:r>
              <a:rPr lang="en-US" b="1" dirty="0">
                <a:solidFill>
                  <a:schemeClr val="dk1"/>
                </a:solidFill>
                <a:latin typeface="+mn-lt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b="1" dirty="0" err="1">
                <a:solidFill>
                  <a:schemeClr val="dk1"/>
                </a:solidFill>
                <a:latin typeface="+mn-lt"/>
                <a:ea typeface="Roboto Condensed"/>
                <a:cs typeface="Roboto Condensed"/>
                <a:sym typeface="Roboto Condensed"/>
              </a:rPr>
              <a:t>ansambluri</a:t>
            </a:r>
            <a:r>
              <a:rPr lang="en-US" b="1" dirty="0">
                <a:solidFill>
                  <a:schemeClr val="dk1"/>
                </a:solidFill>
                <a:latin typeface="+mn-lt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b="1" dirty="0" err="1">
                <a:solidFill>
                  <a:schemeClr val="dk1"/>
                </a:solidFill>
                <a:latin typeface="+mn-lt"/>
                <a:ea typeface="Roboto Condensed"/>
                <a:cs typeface="Roboto Condensed"/>
                <a:sym typeface="Roboto Condensed"/>
              </a:rPr>
              <a:t>structurate</a:t>
            </a:r>
            <a:r>
              <a:rPr lang="en-US" b="1" dirty="0">
                <a:solidFill>
                  <a:schemeClr val="dk1"/>
                </a:solidFill>
                <a:latin typeface="+mn-lt"/>
                <a:ea typeface="Roboto Condensed"/>
                <a:cs typeface="Roboto Condensed"/>
                <a:sym typeface="Roboto Condensed"/>
              </a:rPr>
              <a:t> de </a:t>
            </a:r>
            <a:r>
              <a:rPr lang="en-US" b="1" dirty="0" err="1">
                <a:solidFill>
                  <a:schemeClr val="dk1"/>
                </a:solidFill>
                <a:latin typeface="+mn-lt"/>
                <a:ea typeface="Roboto Condensed"/>
                <a:cs typeface="Roboto Condensed"/>
                <a:sym typeface="Roboto Condensed"/>
              </a:rPr>
              <a:t>cunoștințe</a:t>
            </a:r>
            <a:r>
              <a:rPr lang="en-US" b="1" dirty="0">
                <a:solidFill>
                  <a:schemeClr val="dk1"/>
                </a:solidFill>
                <a:latin typeface="+mn-lt"/>
                <a:ea typeface="Roboto Condensed"/>
                <a:cs typeface="Roboto Condensed"/>
                <a:sym typeface="Roboto Condensed"/>
              </a:rPr>
              <a:t>, </a:t>
            </a:r>
            <a:r>
              <a:rPr lang="en-US" b="1" dirty="0" err="1">
                <a:solidFill>
                  <a:schemeClr val="dk1"/>
                </a:solidFill>
                <a:latin typeface="+mn-lt"/>
                <a:ea typeface="Roboto Condensed"/>
                <a:cs typeface="Roboto Condensed"/>
                <a:sym typeface="Roboto Condensed"/>
              </a:rPr>
              <a:t>abilități</a:t>
            </a:r>
            <a:r>
              <a:rPr lang="en-US" b="1" dirty="0">
                <a:solidFill>
                  <a:schemeClr val="dk1"/>
                </a:solidFill>
                <a:latin typeface="+mn-lt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b="1" dirty="0" err="1">
                <a:solidFill>
                  <a:schemeClr val="dk1"/>
                </a:solidFill>
                <a:latin typeface="+mn-lt"/>
                <a:ea typeface="Roboto Condensed"/>
                <a:cs typeface="Roboto Condensed"/>
                <a:sym typeface="Roboto Condensed"/>
              </a:rPr>
              <a:t>și</a:t>
            </a:r>
            <a:r>
              <a:rPr lang="en-US" b="1" dirty="0">
                <a:solidFill>
                  <a:schemeClr val="dk1"/>
                </a:solidFill>
                <a:latin typeface="+mn-lt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b="1" dirty="0" err="1">
                <a:solidFill>
                  <a:schemeClr val="dk1"/>
                </a:solidFill>
                <a:latin typeface="+mn-lt"/>
                <a:ea typeface="Roboto Condensed"/>
                <a:cs typeface="Roboto Condensed"/>
                <a:sym typeface="Roboto Condensed"/>
              </a:rPr>
              <a:t>atitudini</a:t>
            </a:r>
            <a:r>
              <a:rPr lang="en-US" b="1" dirty="0">
                <a:solidFill>
                  <a:schemeClr val="dk1"/>
                </a:solidFill>
                <a:latin typeface="+mn-lt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b="1" dirty="0" err="1">
                <a:solidFill>
                  <a:schemeClr val="dk1"/>
                </a:solidFill>
                <a:latin typeface="+mn-lt"/>
                <a:ea typeface="Roboto Condensed"/>
                <a:cs typeface="Roboto Condensed"/>
                <a:sym typeface="Roboto Condensed"/>
              </a:rPr>
              <a:t>dobândite</a:t>
            </a:r>
            <a:r>
              <a:rPr lang="en-US" b="1" dirty="0">
                <a:solidFill>
                  <a:schemeClr val="dk1"/>
                </a:solidFill>
                <a:latin typeface="+mn-lt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b="1" dirty="0" err="1">
                <a:solidFill>
                  <a:schemeClr val="dk1"/>
                </a:solidFill>
                <a:latin typeface="+mn-lt"/>
                <a:ea typeface="Roboto Condensed"/>
                <a:cs typeface="Roboto Condensed"/>
                <a:sym typeface="Roboto Condensed"/>
              </a:rPr>
              <a:t>prin</a:t>
            </a:r>
            <a:r>
              <a:rPr lang="en-US" b="1" dirty="0">
                <a:solidFill>
                  <a:schemeClr val="dk1"/>
                </a:solidFill>
                <a:latin typeface="+mn-lt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b="1" dirty="0" err="1">
                <a:solidFill>
                  <a:schemeClr val="dk1"/>
                </a:solidFill>
                <a:latin typeface="+mn-lt"/>
                <a:ea typeface="Roboto Condensed"/>
                <a:cs typeface="Roboto Condensed"/>
                <a:sym typeface="Roboto Condensed"/>
              </a:rPr>
              <a:t>actul</a:t>
            </a:r>
            <a:r>
              <a:rPr lang="en-US" b="1" dirty="0">
                <a:solidFill>
                  <a:schemeClr val="dk1"/>
                </a:solidFill>
                <a:latin typeface="+mn-lt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b="1" dirty="0" err="1">
                <a:solidFill>
                  <a:schemeClr val="dk1"/>
                </a:solidFill>
                <a:latin typeface="+mn-lt"/>
                <a:ea typeface="Roboto Condensed"/>
                <a:cs typeface="Roboto Condensed"/>
                <a:sym typeface="Roboto Condensed"/>
              </a:rPr>
              <a:t>învăț</a:t>
            </a:r>
            <a:r>
              <a:rPr lang="ro-RO" b="1">
                <a:solidFill>
                  <a:schemeClr val="dk1"/>
                </a:solidFill>
                <a:latin typeface="+mn-lt"/>
                <a:ea typeface="Roboto Condensed"/>
                <a:cs typeface="Roboto Condensed"/>
                <a:sym typeface="Roboto Condensed"/>
              </a:rPr>
              <a:t>ării</a:t>
            </a:r>
            <a:endParaRPr b="1" dirty="0">
              <a:solidFill>
                <a:schemeClr val="dk1"/>
              </a:solidFill>
              <a:latin typeface="+mn-lt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677" name="Google Shape;677;p41"/>
          <p:cNvSpPr txBox="1"/>
          <p:nvPr/>
        </p:nvSpPr>
        <p:spPr>
          <a:xfrm>
            <a:off x="4571999" y="3528300"/>
            <a:ext cx="3867000" cy="1107996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ro-RO" b="1" dirty="0">
                <a:solidFill>
                  <a:srgbClr val="002060"/>
                </a:solidFill>
              </a:rPr>
              <a:t>competență personală, socială și de a învăța să înveți </a:t>
            </a:r>
            <a:endParaRPr lang="en-US" b="1" dirty="0">
              <a:solidFill>
                <a:srgbClr val="00206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 b="1" dirty="0">
              <a:solidFill>
                <a:schemeClr val="dk1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50" name="Google Shape;711;p41">
            <a:extLst>
              <a:ext uri="{FF2B5EF4-FFF2-40B4-BE49-F238E27FC236}">
                <a16:creationId xmlns:a16="http://schemas.microsoft.com/office/drawing/2014/main" id="{D21D34FF-7252-4589-A9E8-C02DCF7D9713}"/>
              </a:ext>
            </a:extLst>
          </p:cNvPr>
          <p:cNvSpPr/>
          <p:nvPr/>
        </p:nvSpPr>
        <p:spPr>
          <a:xfrm>
            <a:off x="6004283" y="1414004"/>
            <a:ext cx="204344" cy="204397"/>
          </a:xfrm>
          <a:custGeom>
            <a:avLst/>
            <a:gdLst/>
            <a:ahLst/>
            <a:cxnLst/>
            <a:rect l="l" t="t" r="r" b="b"/>
            <a:pathLst>
              <a:path w="16221" h="16222" fill="none" extrusionOk="0">
                <a:moveTo>
                  <a:pt x="0" y="8111"/>
                </a:moveTo>
                <a:lnTo>
                  <a:pt x="0" y="8111"/>
                </a:lnTo>
                <a:lnTo>
                  <a:pt x="0" y="7697"/>
                </a:lnTo>
                <a:lnTo>
                  <a:pt x="49" y="7283"/>
                </a:lnTo>
                <a:lnTo>
                  <a:pt x="98" y="6869"/>
                </a:lnTo>
                <a:lnTo>
                  <a:pt x="171" y="6479"/>
                </a:lnTo>
                <a:lnTo>
                  <a:pt x="244" y="6090"/>
                </a:lnTo>
                <a:lnTo>
                  <a:pt x="366" y="5700"/>
                </a:lnTo>
                <a:lnTo>
                  <a:pt x="487" y="5335"/>
                </a:lnTo>
                <a:lnTo>
                  <a:pt x="634" y="4945"/>
                </a:lnTo>
                <a:lnTo>
                  <a:pt x="804" y="4604"/>
                </a:lnTo>
                <a:lnTo>
                  <a:pt x="975" y="4239"/>
                </a:lnTo>
                <a:lnTo>
                  <a:pt x="1169" y="3898"/>
                </a:lnTo>
                <a:lnTo>
                  <a:pt x="1389" y="3581"/>
                </a:lnTo>
                <a:lnTo>
                  <a:pt x="1608" y="3264"/>
                </a:lnTo>
                <a:lnTo>
                  <a:pt x="1851" y="2948"/>
                </a:lnTo>
                <a:lnTo>
                  <a:pt x="2119" y="2656"/>
                </a:lnTo>
                <a:lnTo>
                  <a:pt x="2387" y="2388"/>
                </a:lnTo>
                <a:lnTo>
                  <a:pt x="2655" y="2120"/>
                </a:lnTo>
                <a:lnTo>
                  <a:pt x="2947" y="1852"/>
                </a:lnTo>
                <a:lnTo>
                  <a:pt x="3264" y="1608"/>
                </a:lnTo>
                <a:lnTo>
                  <a:pt x="3581" y="1389"/>
                </a:lnTo>
                <a:lnTo>
                  <a:pt x="3897" y="1170"/>
                </a:lnTo>
                <a:lnTo>
                  <a:pt x="4238" y="975"/>
                </a:lnTo>
                <a:lnTo>
                  <a:pt x="4603" y="805"/>
                </a:lnTo>
                <a:lnTo>
                  <a:pt x="4944" y="634"/>
                </a:lnTo>
                <a:lnTo>
                  <a:pt x="5334" y="488"/>
                </a:lnTo>
                <a:lnTo>
                  <a:pt x="5699" y="366"/>
                </a:lnTo>
                <a:lnTo>
                  <a:pt x="6089" y="244"/>
                </a:lnTo>
                <a:lnTo>
                  <a:pt x="6479" y="171"/>
                </a:lnTo>
                <a:lnTo>
                  <a:pt x="6868" y="98"/>
                </a:lnTo>
                <a:lnTo>
                  <a:pt x="7282" y="50"/>
                </a:lnTo>
                <a:lnTo>
                  <a:pt x="7696" y="1"/>
                </a:lnTo>
                <a:lnTo>
                  <a:pt x="8111" y="1"/>
                </a:lnTo>
                <a:lnTo>
                  <a:pt x="8111" y="1"/>
                </a:lnTo>
                <a:lnTo>
                  <a:pt x="8525" y="1"/>
                </a:lnTo>
                <a:lnTo>
                  <a:pt x="8939" y="50"/>
                </a:lnTo>
                <a:lnTo>
                  <a:pt x="9353" y="98"/>
                </a:lnTo>
                <a:lnTo>
                  <a:pt x="9742" y="171"/>
                </a:lnTo>
                <a:lnTo>
                  <a:pt x="10132" y="244"/>
                </a:lnTo>
                <a:lnTo>
                  <a:pt x="10522" y="366"/>
                </a:lnTo>
                <a:lnTo>
                  <a:pt x="10911" y="488"/>
                </a:lnTo>
                <a:lnTo>
                  <a:pt x="11277" y="634"/>
                </a:lnTo>
                <a:lnTo>
                  <a:pt x="11618" y="805"/>
                </a:lnTo>
                <a:lnTo>
                  <a:pt x="11983" y="975"/>
                </a:lnTo>
                <a:lnTo>
                  <a:pt x="12324" y="1170"/>
                </a:lnTo>
                <a:lnTo>
                  <a:pt x="12641" y="1389"/>
                </a:lnTo>
                <a:lnTo>
                  <a:pt x="12957" y="1608"/>
                </a:lnTo>
                <a:lnTo>
                  <a:pt x="13274" y="1852"/>
                </a:lnTo>
                <a:lnTo>
                  <a:pt x="13566" y="2120"/>
                </a:lnTo>
                <a:lnTo>
                  <a:pt x="13834" y="2388"/>
                </a:lnTo>
                <a:lnTo>
                  <a:pt x="14126" y="2656"/>
                </a:lnTo>
                <a:lnTo>
                  <a:pt x="14370" y="2948"/>
                </a:lnTo>
                <a:lnTo>
                  <a:pt x="14613" y="3264"/>
                </a:lnTo>
                <a:lnTo>
                  <a:pt x="14832" y="3581"/>
                </a:lnTo>
                <a:lnTo>
                  <a:pt x="15052" y="3898"/>
                </a:lnTo>
                <a:lnTo>
                  <a:pt x="15247" y="4239"/>
                </a:lnTo>
                <a:lnTo>
                  <a:pt x="15417" y="4604"/>
                </a:lnTo>
                <a:lnTo>
                  <a:pt x="15587" y="4945"/>
                </a:lnTo>
                <a:lnTo>
                  <a:pt x="15734" y="5335"/>
                </a:lnTo>
                <a:lnTo>
                  <a:pt x="15855" y="5700"/>
                </a:lnTo>
                <a:lnTo>
                  <a:pt x="15977" y="6090"/>
                </a:lnTo>
                <a:lnTo>
                  <a:pt x="16050" y="6479"/>
                </a:lnTo>
                <a:lnTo>
                  <a:pt x="16123" y="6869"/>
                </a:lnTo>
                <a:lnTo>
                  <a:pt x="16172" y="7283"/>
                </a:lnTo>
                <a:lnTo>
                  <a:pt x="16221" y="7697"/>
                </a:lnTo>
                <a:lnTo>
                  <a:pt x="16221" y="8111"/>
                </a:lnTo>
                <a:lnTo>
                  <a:pt x="16221" y="8111"/>
                </a:lnTo>
                <a:lnTo>
                  <a:pt x="16221" y="8525"/>
                </a:lnTo>
                <a:lnTo>
                  <a:pt x="16172" y="8939"/>
                </a:lnTo>
                <a:lnTo>
                  <a:pt x="16123" y="9353"/>
                </a:lnTo>
                <a:lnTo>
                  <a:pt x="16050" y="9743"/>
                </a:lnTo>
                <a:lnTo>
                  <a:pt x="15977" y="10133"/>
                </a:lnTo>
                <a:lnTo>
                  <a:pt x="15855" y="10522"/>
                </a:lnTo>
                <a:lnTo>
                  <a:pt x="15734" y="10888"/>
                </a:lnTo>
                <a:lnTo>
                  <a:pt x="15587" y="11277"/>
                </a:lnTo>
                <a:lnTo>
                  <a:pt x="15417" y="11618"/>
                </a:lnTo>
                <a:lnTo>
                  <a:pt x="15247" y="11984"/>
                </a:lnTo>
                <a:lnTo>
                  <a:pt x="15052" y="12324"/>
                </a:lnTo>
                <a:lnTo>
                  <a:pt x="14832" y="12641"/>
                </a:lnTo>
                <a:lnTo>
                  <a:pt x="14613" y="12958"/>
                </a:lnTo>
                <a:lnTo>
                  <a:pt x="14370" y="13274"/>
                </a:lnTo>
                <a:lnTo>
                  <a:pt x="14126" y="13567"/>
                </a:lnTo>
                <a:lnTo>
                  <a:pt x="13834" y="13835"/>
                </a:lnTo>
                <a:lnTo>
                  <a:pt x="13566" y="14102"/>
                </a:lnTo>
                <a:lnTo>
                  <a:pt x="13274" y="14370"/>
                </a:lnTo>
                <a:lnTo>
                  <a:pt x="12957" y="14614"/>
                </a:lnTo>
                <a:lnTo>
                  <a:pt x="12641" y="14833"/>
                </a:lnTo>
                <a:lnTo>
                  <a:pt x="12324" y="15052"/>
                </a:lnTo>
                <a:lnTo>
                  <a:pt x="11983" y="15247"/>
                </a:lnTo>
                <a:lnTo>
                  <a:pt x="11618" y="15418"/>
                </a:lnTo>
                <a:lnTo>
                  <a:pt x="11277" y="15588"/>
                </a:lnTo>
                <a:lnTo>
                  <a:pt x="10911" y="15734"/>
                </a:lnTo>
                <a:lnTo>
                  <a:pt x="10522" y="15856"/>
                </a:lnTo>
                <a:lnTo>
                  <a:pt x="10132" y="15978"/>
                </a:lnTo>
                <a:lnTo>
                  <a:pt x="9742" y="16051"/>
                </a:lnTo>
                <a:lnTo>
                  <a:pt x="9353" y="16124"/>
                </a:lnTo>
                <a:lnTo>
                  <a:pt x="8939" y="16173"/>
                </a:lnTo>
                <a:lnTo>
                  <a:pt x="8525" y="16221"/>
                </a:lnTo>
                <a:lnTo>
                  <a:pt x="8111" y="16221"/>
                </a:lnTo>
                <a:lnTo>
                  <a:pt x="8111" y="16221"/>
                </a:lnTo>
                <a:lnTo>
                  <a:pt x="7696" y="16221"/>
                </a:lnTo>
                <a:lnTo>
                  <a:pt x="7282" y="16173"/>
                </a:lnTo>
                <a:lnTo>
                  <a:pt x="6868" y="16124"/>
                </a:lnTo>
                <a:lnTo>
                  <a:pt x="6479" y="16051"/>
                </a:lnTo>
                <a:lnTo>
                  <a:pt x="6089" y="15978"/>
                </a:lnTo>
                <a:lnTo>
                  <a:pt x="5699" y="15856"/>
                </a:lnTo>
                <a:lnTo>
                  <a:pt x="5334" y="15734"/>
                </a:lnTo>
                <a:lnTo>
                  <a:pt x="4944" y="15588"/>
                </a:lnTo>
                <a:lnTo>
                  <a:pt x="4603" y="15418"/>
                </a:lnTo>
                <a:lnTo>
                  <a:pt x="4238" y="15247"/>
                </a:lnTo>
                <a:lnTo>
                  <a:pt x="3897" y="15052"/>
                </a:lnTo>
                <a:lnTo>
                  <a:pt x="3581" y="14833"/>
                </a:lnTo>
                <a:lnTo>
                  <a:pt x="3264" y="14614"/>
                </a:lnTo>
                <a:lnTo>
                  <a:pt x="2947" y="14370"/>
                </a:lnTo>
                <a:lnTo>
                  <a:pt x="2655" y="14102"/>
                </a:lnTo>
                <a:lnTo>
                  <a:pt x="2387" y="13835"/>
                </a:lnTo>
                <a:lnTo>
                  <a:pt x="2119" y="13567"/>
                </a:lnTo>
                <a:lnTo>
                  <a:pt x="1851" y="13274"/>
                </a:lnTo>
                <a:lnTo>
                  <a:pt x="1608" y="12958"/>
                </a:lnTo>
                <a:lnTo>
                  <a:pt x="1389" y="12641"/>
                </a:lnTo>
                <a:lnTo>
                  <a:pt x="1169" y="12324"/>
                </a:lnTo>
                <a:lnTo>
                  <a:pt x="975" y="11984"/>
                </a:lnTo>
                <a:lnTo>
                  <a:pt x="804" y="11618"/>
                </a:lnTo>
                <a:lnTo>
                  <a:pt x="634" y="11277"/>
                </a:lnTo>
                <a:lnTo>
                  <a:pt x="487" y="10888"/>
                </a:lnTo>
                <a:lnTo>
                  <a:pt x="366" y="10522"/>
                </a:lnTo>
                <a:lnTo>
                  <a:pt x="244" y="10133"/>
                </a:lnTo>
                <a:lnTo>
                  <a:pt x="171" y="9743"/>
                </a:lnTo>
                <a:lnTo>
                  <a:pt x="98" y="9353"/>
                </a:lnTo>
                <a:lnTo>
                  <a:pt x="49" y="8939"/>
                </a:lnTo>
                <a:lnTo>
                  <a:pt x="0" y="8525"/>
                </a:lnTo>
                <a:lnTo>
                  <a:pt x="0" y="8111"/>
                </a:lnTo>
                <a:lnTo>
                  <a:pt x="0" y="8111"/>
                </a:lnTo>
                <a:close/>
                <a:moveTo>
                  <a:pt x="7234" y="11180"/>
                </a:moveTo>
                <a:lnTo>
                  <a:pt x="7234" y="11180"/>
                </a:lnTo>
                <a:lnTo>
                  <a:pt x="7282" y="11180"/>
                </a:lnTo>
                <a:lnTo>
                  <a:pt x="7282" y="11180"/>
                </a:lnTo>
                <a:lnTo>
                  <a:pt x="7453" y="11155"/>
                </a:lnTo>
                <a:lnTo>
                  <a:pt x="7623" y="11082"/>
                </a:lnTo>
                <a:lnTo>
                  <a:pt x="7794" y="10985"/>
                </a:lnTo>
                <a:lnTo>
                  <a:pt x="7916" y="10863"/>
                </a:lnTo>
                <a:lnTo>
                  <a:pt x="12007" y="6747"/>
                </a:lnTo>
                <a:lnTo>
                  <a:pt x="12007" y="6747"/>
                </a:lnTo>
                <a:lnTo>
                  <a:pt x="12105" y="6625"/>
                </a:lnTo>
                <a:lnTo>
                  <a:pt x="12153" y="6504"/>
                </a:lnTo>
                <a:lnTo>
                  <a:pt x="12202" y="6358"/>
                </a:lnTo>
                <a:lnTo>
                  <a:pt x="12202" y="6211"/>
                </a:lnTo>
                <a:lnTo>
                  <a:pt x="12202" y="6211"/>
                </a:lnTo>
                <a:lnTo>
                  <a:pt x="12178" y="6017"/>
                </a:lnTo>
                <a:lnTo>
                  <a:pt x="12129" y="5822"/>
                </a:lnTo>
                <a:lnTo>
                  <a:pt x="12032" y="5676"/>
                </a:lnTo>
                <a:lnTo>
                  <a:pt x="11886" y="5529"/>
                </a:lnTo>
                <a:lnTo>
                  <a:pt x="11886" y="5529"/>
                </a:lnTo>
                <a:lnTo>
                  <a:pt x="11764" y="5432"/>
                </a:lnTo>
                <a:lnTo>
                  <a:pt x="11618" y="5383"/>
                </a:lnTo>
                <a:lnTo>
                  <a:pt x="11472" y="5335"/>
                </a:lnTo>
                <a:lnTo>
                  <a:pt x="11325" y="5335"/>
                </a:lnTo>
                <a:lnTo>
                  <a:pt x="11325" y="5335"/>
                </a:lnTo>
                <a:lnTo>
                  <a:pt x="11131" y="5359"/>
                </a:lnTo>
                <a:lnTo>
                  <a:pt x="10960" y="5408"/>
                </a:lnTo>
                <a:lnTo>
                  <a:pt x="10790" y="5505"/>
                </a:lnTo>
                <a:lnTo>
                  <a:pt x="10643" y="5651"/>
                </a:lnTo>
                <a:lnTo>
                  <a:pt x="7161" y="8988"/>
                </a:lnTo>
                <a:lnTo>
                  <a:pt x="5797" y="7648"/>
                </a:lnTo>
                <a:lnTo>
                  <a:pt x="5797" y="7648"/>
                </a:lnTo>
                <a:lnTo>
                  <a:pt x="5675" y="7527"/>
                </a:lnTo>
                <a:lnTo>
                  <a:pt x="5505" y="7454"/>
                </a:lnTo>
                <a:lnTo>
                  <a:pt x="5358" y="7405"/>
                </a:lnTo>
                <a:lnTo>
                  <a:pt x="5188" y="7380"/>
                </a:lnTo>
                <a:lnTo>
                  <a:pt x="5188" y="7380"/>
                </a:lnTo>
                <a:lnTo>
                  <a:pt x="5017" y="7405"/>
                </a:lnTo>
                <a:lnTo>
                  <a:pt x="4847" y="7454"/>
                </a:lnTo>
                <a:lnTo>
                  <a:pt x="4701" y="7527"/>
                </a:lnTo>
                <a:lnTo>
                  <a:pt x="4555" y="7648"/>
                </a:lnTo>
                <a:lnTo>
                  <a:pt x="4555" y="7648"/>
                </a:lnTo>
                <a:lnTo>
                  <a:pt x="4457" y="7770"/>
                </a:lnTo>
                <a:lnTo>
                  <a:pt x="4360" y="7916"/>
                </a:lnTo>
                <a:lnTo>
                  <a:pt x="4311" y="8087"/>
                </a:lnTo>
                <a:lnTo>
                  <a:pt x="4311" y="8257"/>
                </a:lnTo>
                <a:lnTo>
                  <a:pt x="4311" y="8257"/>
                </a:lnTo>
                <a:lnTo>
                  <a:pt x="4311" y="8428"/>
                </a:lnTo>
                <a:lnTo>
                  <a:pt x="4360" y="8598"/>
                </a:lnTo>
                <a:lnTo>
                  <a:pt x="4457" y="8744"/>
                </a:lnTo>
                <a:lnTo>
                  <a:pt x="4555" y="8890"/>
                </a:lnTo>
                <a:lnTo>
                  <a:pt x="6601" y="10936"/>
                </a:lnTo>
                <a:lnTo>
                  <a:pt x="6601" y="10936"/>
                </a:lnTo>
                <a:lnTo>
                  <a:pt x="6747" y="11034"/>
                </a:lnTo>
                <a:lnTo>
                  <a:pt x="6893" y="11131"/>
                </a:lnTo>
                <a:lnTo>
                  <a:pt x="7063" y="11180"/>
                </a:lnTo>
                <a:lnTo>
                  <a:pt x="7234" y="11180"/>
                </a:lnTo>
                <a:lnTo>
                  <a:pt x="7234" y="11180"/>
                </a:lnTo>
                <a:close/>
              </a:path>
            </a:pathLst>
          </a:custGeom>
          <a:noFill/>
          <a:ln w="12175" cap="rnd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1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o-RO" dirty="0"/>
              <a:t>Documente operaționale (II)</a:t>
            </a:r>
            <a:endParaRPr dirty="0"/>
          </a:p>
        </p:txBody>
      </p:sp>
      <p:sp>
        <p:nvSpPr>
          <p:cNvPr id="193" name="Google Shape;193;p12"/>
          <p:cNvSpPr txBox="1">
            <a:spLocks noGrp="1"/>
          </p:cNvSpPr>
          <p:nvPr>
            <p:ph type="body" idx="1"/>
          </p:nvPr>
        </p:nvSpPr>
        <p:spPr>
          <a:xfrm>
            <a:off x="546916" y="1744425"/>
            <a:ext cx="3857118" cy="261242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indent="-342900">
              <a:buClr>
                <a:schemeClr val="dk1"/>
              </a:buClr>
              <a:buSzPts val="1100"/>
            </a:pPr>
            <a:r>
              <a:rPr lang="ro-RO" b="1" dirty="0">
                <a:solidFill>
                  <a:srgbClr val="002060"/>
                </a:solidFill>
                <a:latin typeface="+mn-lt"/>
              </a:rPr>
              <a:t>scrisoarea metodologică </a:t>
            </a:r>
            <a:r>
              <a:rPr lang="ro-RO" b="1" dirty="0">
                <a:solidFill>
                  <a:srgbClr val="FF9800"/>
                </a:solidFill>
                <a:latin typeface="+mn-lt"/>
              </a:rPr>
              <a:t>elaborată în cadrul Unității de Cercetare în Educație, Centrul Național de Politici și Evaluare în Educație</a:t>
            </a:r>
            <a:endParaRPr dirty="0">
              <a:solidFill>
                <a:srgbClr val="FF9800"/>
              </a:solidFill>
              <a:latin typeface="+mn-lt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 dirty="0"/>
          </a:p>
          <a:p>
            <a:pPr marL="0" lvl="0" indent="0" algn="l" rtl="0">
              <a:spcBef>
                <a:spcPts val="600"/>
              </a:spcBef>
              <a:spcAft>
                <a:spcPts val="1000"/>
              </a:spcAft>
              <a:buNone/>
            </a:pPr>
            <a:endParaRPr dirty="0"/>
          </a:p>
        </p:txBody>
      </p:sp>
      <p:sp>
        <p:nvSpPr>
          <p:cNvPr id="190" name="Google Shape;190;p12"/>
          <p:cNvSpPr txBox="1">
            <a:spLocks noGrp="1"/>
          </p:cNvSpPr>
          <p:nvPr>
            <p:ph type="body" idx="2"/>
          </p:nvPr>
        </p:nvSpPr>
        <p:spPr>
          <a:xfrm>
            <a:off x="4404032" y="1698321"/>
            <a:ext cx="4193051" cy="270463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indent="-342900">
              <a:buClr>
                <a:schemeClr val="dk1"/>
              </a:buClr>
              <a:buSzPts val="1100"/>
            </a:pPr>
            <a:r>
              <a:rPr lang="ro-RO" b="1" dirty="0">
                <a:solidFill>
                  <a:srgbClr val="002060"/>
                </a:solidFill>
                <a:latin typeface="+mn-lt"/>
              </a:rPr>
              <a:t>repere metodologice </a:t>
            </a:r>
            <a:r>
              <a:rPr lang="ro-RO" b="1" dirty="0">
                <a:solidFill>
                  <a:srgbClr val="FF9800"/>
                </a:solidFill>
                <a:latin typeface="+mn-lt"/>
              </a:rPr>
              <a:t>pentru aplicarea </a:t>
            </a:r>
            <a:r>
              <a:rPr lang="ro-RO" b="1" dirty="0">
                <a:solidFill>
                  <a:schemeClr val="accent5"/>
                </a:solidFill>
                <a:latin typeface="+mn-lt"/>
              </a:rPr>
              <a:t>curriculumului în cadrul ariei curriculare Arte </a:t>
            </a:r>
            <a:r>
              <a:rPr lang="ro-RO" b="1" dirty="0">
                <a:solidFill>
                  <a:srgbClr val="FF9800"/>
                </a:solidFill>
                <a:latin typeface="+mn-lt"/>
              </a:rPr>
              <a:t>pentru:</a:t>
            </a:r>
          </a:p>
          <a:p>
            <a:pPr marL="0" indent="0">
              <a:buClr>
                <a:schemeClr val="dk1"/>
              </a:buClr>
              <a:buSzPts val="1100"/>
              <a:buNone/>
            </a:pPr>
            <a:r>
              <a:rPr lang="ro-RO" b="1" dirty="0">
                <a:solidFill>
                  <a:srgbClr val="FF9800"/>
                </a:solidFill>
                <a:latin typeface="+mn-lt"/>
              </a:rPr>
              <a:t>-  clasa a IX-a (2021-2022)</a:t>
            </a:r>
          </a:p>
          <a:p>
            <a:pPr marL="0" indent="0">
              <a:buClr>
                <a:schemeClr val="dk1"/>
              </a:buClr>
              <a:buSzPts val="1100"/>
              <a:buNone/>
            </a:pPr>
            <a:r>
              <a:rPr lang="ro-RO" b="1" dirty="0">
                <a:solidFill>
                  <a:srgbClr val="FF9800"/>
                </a:solidFill>
                <a:latin typeface="+mn-lt"/>
              </a:rPr>
              <a:t>-  clasa a X-a (2022-2023)</a:t>
            </a:r>
          </a:p>
          <a:p>
            <a:pPr marL="0" indent="0">
              <a:buClr>
                <a:schemeClr val="dk1"/>
              </a:buClr>
              <a:buSzPts val="1100"/>
              <a:buNone/>
            </a:pPr>
            <a:r>
              <a:rPr lang="ro-RO" b="1" dirty="0">
                <a:solidFill>
                  <a:srgbClr val="FF9800"/>
                </a:solidFill>
                <a:latin typeface="+mn-lt"/>
              </a:rPr>
              <a:t>-  clasa a XI-a (2023-2024)</a:t>
            </a:r>
            <a:endParaRPr dirty="0">
              <a:solidFill>
                <a:srgbClr val="FF9800"/>
              </a:solidFill>
              <a:latin typeface="+mn-lt"/>
            </a:endParaRPr>
          </a:p>
          <a:p>
            <a:pPr marL="0" lvl="0" indent="0" algn="l" rtl="0">
              <a:spcBef>
                <a:spcPts val="600"/>
              </a:spcBef>
              <a:spcAft>
                <a:spcPts val="1000"/>
              </a:spcAft>
              <a:buNone/>
            </a:pPr>
            <a:endParaRPr sz="1200" b="1" dirty="0"/>
          </a:p>
        </p:txBody>
      </p:sp>
      <p:sp>
        <p:nvSpPr>
          <p:cNvPr id="192" name="Google Shape;192;p12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9</a:t>
            </a:fld>
            <a:endParaRPr/>
          </a:p>
        </p:txBody>
      </p:sp>
      <p:grpSp>
        <p:nvGrpSpPr>
          <p:cNvPr id="194" name="Google Shape;194;p12"/>
          <p:cNvGrpSpPr/>
          <p:nvPr/>
        </p:nvGrpSpPr>
        <p:grpSpPr>
          <a:xfrm>
            <a:off x="293683" y="574116"/>
            <a:ext cx="309041" cy="403123"/>
            <a:chOff x="590250" y="244200"/>
            <a:chExt cx="407975" cy="532175"/>
          </a:xfrm>
        </p:grpSpPr>
        <p:sp>
          <p:nvSpPr>
            <p:cNvPr id="195" name="Google Shape;195;p12"/>
            <p:cNvSpPr/>
            <p:nvPr/>
          </p:nvSpPr>
          <p:spPr>
            <a:xfrm>
              <a:off x="623125" y="313625"/>
              <a:ext cx="375100" cy="462750"/>
            </a:xfrm>
            <a:custGeom>
              <a:avLst/>
              <a:gdLst/>
              <a:ahLst/>
              <a:cxnLst/>
              <a:rect l="l" t="t" r="r" b="b"/>
              <a:pathLst>
                <a:path w="15004" h="18510" fill="none" extrusionOk="0">
                  <a:moveTo>
                    <a:pt x="1" y="17536"/>
                  </a:moveTo>
                  <a:lnTo>
                    <a:pt x="1" y="17536"/>
                  </a:lnTo>
                  <a:lnTo>
                    <a:pt x="1" y="17536"/>
                  </a:lnTo>
                  <a:lnTo>
                    <a:pt x="25" y="17682"/>
                  </a:lnTo>
                  <a:lnTo>
                    <a:pt x="49" y="17852"/>
                  </a:lnTo>
                  <a:lnTo>
                    <a:pt x="123" y="18023"/>
                  </a:lnTo>
                  <a:lnTo>
                    <a:pt x="220" y="18193"/>
                  </a:lnTo>
                  <a:lnTo>
                    <a:pt x="293" y="18291"/>
                  </a:lnTo>
                  <a:lnTo>
                    <a:pt x="390" y="18364"/>
                  </a:lnTo>
                  <a:lnTo>
                    <a:pt x="488" y="18412"/>
                  </a:lnTo>
                  <a:lnTo>
                    <a:pt x="610" y="18461"/>
                  </a:lnTo>
                  <a:lnTo>
                    <a:pt x="756" y="18510"/>
                  </a:lnTo>
                  <a:lnTo>
                    <a:pt x="926" y="18510"/>
                  </a:lnTo>
                  <a:lnTo>
                    <a:pt x="14468" y="18510"/>
                  </a:lnTo>
                  <a:lnTo>
                    <a:pt x="14468" y="18510"/>
                  </a:lnTo>
                  <a:lnTo>
                    <a:pt x="14541" y="18510"/>
                  </a:lnTo>
                  <a:lnTo>
                    <a:pt x="14614" y="18485"/>
                  </a:lnTo>
                  <a:lnTo>
                    <a:pt x="14736" y="18412"/>
                  </a:lnTo>
                  <a:lnTo>
                    <a:pt x="14833" y="18291"/>
                  </a:lnTo>
                  <a:lnTo>
                    <a:pt x="14906" y="18144"/>
                  </a:lnTo>
                  <a:lnTo>
                    <a:pt x="14955" y="17974"/>
                  </a:lnTo>
                  <a:lnTo>
                    <a:pt x="14979" y="17779"/>
                  </a:lnTo>
                  <a:lnTo>
                    <a:pt x="15003" y="17438"/>
                  </a:lnTo>
                  <a:lnTo>
                    <a:pt x="15003" y="487"/>
                  </a:lnTo>
                  <a:lnTo>
                    <a:pt x="15003" y="487"/>
                  </a:lnTo>
                  <a:lnTo>
                    <a:pt x="15003" y="341"/>
                  </a:lnTo>
                  <a:lnTo>
                    <a:pt x="14979" y="219"/>
                  </a:lnTo>
                  <a:lnTo>
                    <a:pt x="14955" y="146"/>
                  </a:lnTo>
                  <a:lnTo>
                    <a:pt x="14906" y="73"/>
                  </a:lnTo>
                  <a:lnTo>
                    <a:pt x="14833" y="49"/>
                  </a:lnTo>
                  <a:lnTo>
                    <a:pt x="14736" y="24"/>
                  </a:lnTo>
                  <a:lnTo>
                    <a:pt x="14468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12"/>
            <p:cNvSpPr/>
            <p:nvPr/>
          </p:nvSpPr>
          <p:spPr>
            <a:xfrm>
              <a:off x="590250" y="269775"/>
              <a:ext cx="377525" cy="462775"/>
            </a:xfrm>
            <a:custGeom>
              <a:avLst/>
              <a:gdLst/>
              <a:ahLst/>
              <a:cxnLst/>
              <a:rect l="l" t="t" r="r" b="b"/>
              <a:pathLst>
                <a:path w="15101" h="18511" fill="none" extrusionOk="0">
                  <a:moveTo>
                    <a:pt x="14321" y="0"/>
                  </a:moveTo>
                  <a:lnTo>
                    <a:pt x="780" y="0"/>
                  </a:lnTo>
                  <a:lnTo>
                    <a:pt x="780" y="0"/>
                  </a:lnTo>
                  <a:lnTo>
                    <a:pt x="634" y="25"/>
                  </a:lnTo>
                  <a:lnTo>
                    <a:pt x="488" y="74"/>
                  </a:lnTo>
                  <a:lnTo>
                    <a:pt x="342" y="122"/>
                  </a:lnTo>
                  <a:lnTo>
                    <a:pt x="220" y="220"/>
                  </a:lnTo>
                  <a:lnTo>
                    <a:pt x="122" y="341"/>
                  </a:lnTo>
                  <a:lnTo>
                    <a:pt x="74" y="488"/>
                  </a:lnTo>
                  <a:lnTo>
                    <a:pt x="25" y="634"/>
                  </a:lnTo>
                  <a:lnTo>
                    <a:pt x="1" y="780"/>
                  </a:lnTo>
                  <a:lnTo>
                    <a:pt x="1" y="17731"/>
                  </a:lnTo>
                  <a:lnTo>
                    <a:pt x="1" y="17731"/>
                  </a:lnTo>
                  <a:lnTo>
                    <a:pt x="25" y="17877"/>
                  </a:lnTo>
                  <a:lnTo>
                    <a:pt x="74" y="18023"/>
                  </a:lnTo>
                  <a:lnTo>
                    <a:pt x="122" y="18169"/>
                  </a:lnTo>
                  <a:lnTo>
                    <a:pt x="220" y="18291"/>
                  </a:lnTo>
                  <a:lnTo>
                    <a:pt x="342" y="18388"/>
                  </a:lnTo>
                  <a:lnTo>
                    <a:pt x="488" y="18437"/>
                  </a:lnTo>
                  <a:lnTo>
                    <a:pt x="634" y="18486"/>
                  </a:lnTo>
                  <a:lnTo>
                    <a:pt x="780" y="18510"/>
                  </a:lnTo>
                  <a:lnTo>
                    <a:pt x="14321" y="18510"/>
                  </a:lnTo>
                  <a:lnTo>
                    <a:pt x="14321" y="18510"/>
                  </a:lnTo>
                  <a:lnTo>
                    <a:pt x="14467" y="18486"/>
                  </a:lnTo>
                  <a:lnTo>
                    <a:pt x="14614" y="18437"/>
                  </a:lnTo>
                  <a:lnTo>
                    <a:pt x="14760" y="18388"/>
                  </a:lnTo>
                  <a:lnTo>
                    <a:pt x="14881" y="18291"/>
                  </a:lnTo>
                  <a:lnTo>
                    <a:pt x="14979" y="18169"/>
                  </a:lnTo>
                  <a:lnTo>
                    <a:pt x="15028" y="18023"/>
                  </a:lnTo>
                  <a:lnTo>
                    <a:pt x="15076" y="17877"/>
                  </a:lnTo>
                  <a:lnTo>
                    <a:pt x="15101" y="17731"/>
                  </a:lnTo>
                  <a:lnTo>
                    <a:pt x="15101" y="780"/>
                  </a:lnTo>
                  <a:lnTo>
                    <a:pt x="15101" y="780"/>
                  </a:lnTo>
                  <a:lnTo>
                    <a:pt x="15076" y="634"/>
                  </a:lnTo>
                  <a:lnTo>
                    <a:pt x="15028" y="488"/>
                  </a:lnTo>
                  <a:lnTo>
                    <a:pt x="14979" y="341"/>
                  </a:lnTo>
                  <a:lnTo>
                    <a:pt x="14881" y="220"/>
                  </a:lnTo>
                  <a:lnTo>
                    <a:pt x="14760" y="122"/>
                  </a:lnTo>
                  <a:lnTo>
                    <a:pt x="14614" y="74"/>
                  </a:lnTo>
                  <a:lnTo>
                    <a:pt x="14467" y="25"/>
                  </a:lnTo>
                  <a:lnTo>
                    <a:pt x="14321" y="0"/>
                  </a:lnTo>
                  <a:lnTo>
                    <a:pt x="14321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12"/>
            <p:cNvSpPr/>
            <p:nvPr/>
          </p:nvSpPr>
          <p:spPr>
            <a:xfrm>
              <a:off x="796650" y="274025"/>
              <a:ext cx="45100" cy="45100"/>
            </a:xfrm>
            <a:custGeom>
              <a:avLst/>
              <a:gdLst/>
              <a:ahLst/>
              <a:cxnLst/>
              <a:rect l="l" t="t" r="r" b="b"/>
              <a:pathLst>
                <a:path w="1804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3" y="25"/>
                  </a:lnTo>
                  <a:lnTo>
                    <a:pt x="1243" y="74"/>
                  </a:lnTo>
                  <a:lnTo>
                    <a:pt x="1414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4" y="1657"/>
                  </a:lnTo>
                  <a:lnTo>
                    <a:pt x="1243" y="1730"/>
                  </a:lnTo>
                  <a:lnTo>
                    <a:pt x="1073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2" y="1779"/>
                  </a:lnTo>
                  <a:lnTo>
                    <a:pt x="561" y="1730"/>
                  </a:lnTo>
                  <a:lnTo>
                    <a:pt x="391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1" y="147"/>
                  </a:lnTo>
                  <a:lnTo>
                    <a:pt x="561" y="74"/>
                  </a:lnTo>
                  <a:lnTo>
                    <a:pt x="732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12"/>
            <p:cNvSpPr/>
            <p:nvPr/>
          </p:nvSpPr>
          <p:spPr>
            <a:xfrm>
              <a:off x="713850" y="274025"/>
              <a:ext cx="45075" cy="45100"/>
            </a:xfrm>
            <a:custGeom>
              <a:avLst/>
              <a:gdLst/>
              <a:ahLst/>
              <a:cxnLst/>
              <a:rect l="l" t="t" r="r" b="b"/>
              <a:pathLst>
                <a:path w="1803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12"/>
            <p:cNvSpPr/>
            <p:nvPr/>
          </p:nvSpPr>
          <p:spPr>
            <a:xfrm>
              <a:off x="631050" y="274025"/>
              <a:ext cx="45075" cy="45100"/>
            </a:xfrm>
            <a:custGeom>
              <a:avLst/>
              <a:gdLst/>
              <a:ahLst/>
              <a:cxnLst/>
              <a:rect l="l" t="t" r="r" b="b"/>
              <a:pathLst>
                <a:path w="1803" h="1804" fill="none" extrusionOk="0">
                  <a:moveTo>
                    <a:pt x="0" y="902"/>
                  </a:move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7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8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8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7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12"/>
            <p:cNvSpPr/>
            <p:nvPr/>
          </p:nvSpPr>
          <p:spPr>
            <a:xfrm>
              <a:off x="649925" y="590050"/>
              <a:ext cx="133975" cy="25"/>
            </a:xfrm>
            <a:custGeom>
              <a:avLst/>
              <a:gdLst/>
              <a:ahLst/>
              <a:cxnLst/>
              <a:rect l="l" t="t" r="r" b="b"/>
              <a:pathLst>
                <a:path w="5359" h="1" fill="none" extrusionOk="0">
                  <a:moveTo>
                    <a:pt x="5358" y="0"/>
                  </a:moveTo>
                  <a:lnTo>
                    <a:pt x="0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12"/>
            <p:cNvSpPr/>
            <p:nvPr/>
          </p:nvSpPr>
          <p:spPr>
            <a:xfrm>
              <a:off x="649925" y="534625"/>
              <a:ext cx="255750" cy="25"/>
            </a:xfrm>
            <a:custGeom>
              <a:avLst/>
              <a:gdLst/>
              <a:ahLst/>
              <a:cxnLst/>
              <a:rect l="l" t="t" r="r" b="b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12"/>
            <p:cNvSpPr/>
            <p:nvPr/>
          </p:nvSpPr>
          <p:spPr>
            <a:xfrm>
              <a:off x="649925" y="479825"/>
              <a:ext cx="255750" cy="25"/>
            </a:xfrm>
            <a:custGeom>
              <a:avLst/>
              <a:gdLst/>
              <a:ahLst/>
              <a:cxnLst/>
              <a:rect l="l" t="t" r="r" b="b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12"/>
            <p:cNvSpPr/>
            <p:nvPr/>
          </p:nvSpPr>
          <p:spPr>
            <a:xfrm>
              <a:off x="649925" y="424425"/>
              <a:ext cx="255750" cy="25"/>
            </a:xfrm>
            <a:custGeom>
              <a:avLst/>
              <a:gdLst/>
              <a:ahLst/>
              <a:cxnLst/>
              <a:rect l="l" t="t" r="r" b="b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12"/>
            <p:cNvSpPr/>
            <p:nvPr/>
          </p:nvSpPr>
          <p:spPr>
            <a:xfrm>
              <a:off x="879475" y="274025"/>
              <a:ext cx="45075" cy="45100"/>
            </a:xfrm>
            <a:custGeom>
              <a:avLst/>
              <a:gdLst/>
              <a:ahLst/>
              <a:cxnLst/>
              <a:rect l="l" t="t" r="r" b="b"/>
              <a:pathLst>
                <a:path w="1803" h="1804" fill="none" extrusionOk="0">
                  <a:moveTo>
                    <a:pt x="901" y="1803"/>
                  </a:moveTo>
                  <a:lnTo>
                    <a:pt x="901" y="1803"/>
                  </a:lnTo>
                  <a:lnTo>
                    <a:pt x="731" y="1779"/>
                  </a:lnTo>
                  <a:lnTo>
                    <a:pt x="560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6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6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0" y="74"/>
                  </a:lnTo>
                  <a:lnTo>
                    <a:pt x="731" y="25"/>
                  </a:lnTo>
                  <a:lnTo>
                    <a:pt x="901" y="1"/>
                  </a:lnTo>
                  <a:lnTo>
                    <a:pt x="901" y="1"/>
                  </a:lnTo>
                  <a:lnTo>
                    <a:pt x="1072" y="25"/>
                  </a:lnTo>
                  <a:lnTo>
                    <a:pt x="1242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6" y="391"/>
                  </a:lnTo>
                  <a:lnTo>
                    <a:pt x="1729" y="561"/>
                  </a:lnTo>
                  <a:lnTo>
                    <a:pt x="1778" y="732"/>
                  </a:lnTo>
                  <a:lnTo>
                    <a:pt x="1802" y="902"/>
                  </a:lnTo>
                  <a:lnTo>
                    <a:pt x="1802" y="902"/>
                  </a:lnTo>
                  <a:lnTo>
                    <a:pt x="1778" y="1073"/>
                  </a:lnTo>
                  <a:lnTo>
                    <a:pt x="1729" y="1243"/>
                  </a:lnTo>
                  <a:lnTo>
                    <a:pt x="1656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2" y="1730"/>
                  </a:lnTo>
                  <a:lnTo>
                    <a:pt x="1072" y="1779"/>
                  </a:lnTo>
                  <a:lnTo>
                    <a:pt x="901" y="1803"/>
                  </a:lnTo>
                  <a:lnTo>
                    <a:pt x="901" y="1803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12"/>
            <p:cNvSpPr/>
            <p:nvPr/>
          </p:nvSpPr>
          <p:spPr>
            <a:xfrm>
              <a:off x="654800" y="244200"/>
              <a:ext cx="25" cy="51175"/>
            </a:xfrm>
            <a:custGeom>
              <a:avLst/>
              <a:gdLst/>
              <a:ahLst/>
              <a:cxnLst/>
              <a:rect l="l" t="t" r="r" b="b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12"/>
            <p:cNvSpPr/>
            <p:nvPr/>
          </p:nvSpPr>
          <p:spPr>
            <a:xfrm>
              <a:off x="737600" y="244200"/>
              <a:ext cx="25" cy="51175"/>
            </a:xfrm>
            <a:custGeom>
              <a:avLst/>
              <a:gdLst/>
              <a:ahLst/>
              <a:cxnLst/>
              <a:rect l="l" t="t" r="r" b="b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12"/>
            <p:cNvSpPr/>
            <p:nvPr/>
          </p:nvSpPr>
          <p:spPr>
            <a:xfrm>
              <a:off x="820400" y="244200"/>
              <a:ext cx="25" cy="51175"/>
            </a:xfrm>
            <a:custGeom>
              <a:avLst/>
              <a:gdLst/>
              <a:ahLst/>
              <a:cxnLst/>
              <a:rect l="l" t="t" r="r" b="b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12"/>
            <p:cNvSpPr/>
            <p:nvPr/>
          </p:nvSpPr>
          <p:spPr>
            <a:xfrm>
              <a:off x="903225" y="244200"/>
              <a:ext cx="25" cy="51175"/>
            </a:xfrm>
            <a:custGeom>
              <a:avLst/>
              <a:gdLst/>
              <a:ahLst/>
              <a:cxnLst/>
              <a:rect l="l" t="t" r="r" b="b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" name="Imagine 1">
            <a:extLst>
              <a:ext uri="{FF2B5EF4-FFF2-40B4-BE49-F238E27FC236}">
                <a16:creationId xmlns:a16="http://schemas.microsoft.com/office/drawing/2014/main" id="{E23BFC3B-048F-B894-71DB-12983B0282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18000" y="191400"/>
            <a:ext cx="1385047" cy="103878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60155055"/>
      </p:ext>
    </p:extLst>
  </p:cSld>
  <p:clrMapOvr>
    <a:masterClrMapping/>
  </p:clrMapOvr>
</p:sld>
</file>

<file path=ppt/theme/theme1.xml><?xml version="1.0" encoding="utf-8"?>
<a:theme xmlns:a="http://schemas.openxmlformats.org/drawingml/2006/main" name="Salerio template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491</TotalTime>
  <Words>991</Words>
  <Application>Microsoft Office PowerPoint</Application>
  <PresentationFormat>Expunere pe ecran (16:9)</PresentationFormat>
  <Paragraphs>149</Paragraphs>
  <Slides>24</Slides>
  <Notes>24</Notes>
  <HiddenSlides>0</HiddenSlides>
  <MMClips>0</MMClips>
  <ScaleCrop>false</ScaleCrop>
  <HeadingPairs>
    <vt:vector size="6" baseType="variant">
      <vt:variant>
        <vt:lpstr>Fonturi utilizate</vt:lpstr>
      </vt:variant>
      <vt:variant>
        <vt:i4>5</vt:i4>
      </vt:variant>
      <vt:variant>
        <vt:lpstr>Temă</vt:lpstr>
      </vt:variant>
      <vt:variant>
        <vt:i4>1</vt:i4>
      </vt:variant>
      <vt:variant>
        <vt:lpstr>Titluri diapozitive</vt:lpstr>
      </vt:variant>
      <vt:variant>
        <vt:i4>24</vt:i4>
      </vt:variant>
    </vt:vector>
  </HeadingPairs>
  <TitlesOfParts>
    <vt:vector size="30" baseType="lpstr">
      <vt:lpstr>Arvo</vt:lpstr>
      <vt:lpstr>Roboto Condensed</vt:lpstr>
      <vt:lpstr>Arial</vt:lpstr>
      <vt:lpstr>Roboto Condensed Light</vt:lpstr>
      <vt:lpstr>Calibri</vt:lpstr>
      <vt:lpstr>Salerio template</vt:lpstr>
      <vt:lpstr>Consfătuiri naționale Aria curriculară Arte  Câmpulung Moldovenesc,  septembrie 2023</vt:lpstr>
      <vt:lpstr>Principalul aspect vizat: curriculum național  (planuri−cadru de învățământ și programe școlare)</vt:lpstr>
      <vt:lpstr>Disciplina implică o bună cunoaștere a...</vt:lpstr>
      <vt:lpstr>Legea învățământului preuniversitar nr. 198 / 5 iulie 2023</vt:lpstr>
      <vt:lpstr>Unde ne aflăm la acest moment... ?</vt:lpstr>
      <vt:lpstr>Documente operaționale (I)</vt:lpstr>
      <vt:lpstr>Competențele-cheie ► profilul de formare  ► competențe generale ale disciplinei </vt:lpstr>
      <vt:lpstr>Tabloul competențelor-cheie</vt:lpstr>
      <vt:lpstr>Documente operaționale (II)</vt:lpstr>
      <vt:lpstr>Scrisoarea metodologică structurată pe 6 componente:</vt:lpstr>
      <vt:lpstr>Etape fundamentale ale demersului didactic:</vt:lpstr>
      <vt:lpstr>► lectura critică a programei școlare; ► întocmirea planificării calendaristice; ► proiectarea unităților de învățare.  </vt:lpstr>
      <vt:lpstr>Model de planificare calendaristică</vt:lpstr>
      <vt:lpstr>Model de planificare calendaristică</vt:lpstr>
      <vt:lpstr>Model de planificare calendaristică</vt:lpstr>
      <vt:lpstr>Model de proiectare a unei unități de învățare</vt:lpstr>
      <vt:lpstr>Model de proiectare a unei unități de învățare</vt:lpstr>
      <vt:lpstr>Model de proiectare a unei unități de învățare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THIS IS YOUR PRESENTATION TITLE</dc:title>
  <dc:creator>18</dc:creator>
  <cp:lastModifiedBy>Ana Pauliuc</cp:lastModifiedBy>
  <cp:revision>119</cp:revision>
  <dcterms:modified xsi:type="dcterms:W3CDTF">2023-09-18T15:05:18Z</dcterms:modified>
</cp:coreProperties>
</file>