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21" r:id="rId2"/>
    <p:sldId id="322" r:id="rId3"/>
    <p:sldId id="323" r:id="rId4"/>
  </p:sldIdLst>
  <p:sldSz cx="9144000" cy="5143500" type="screen16x9"/>
  <p:notesSz cx="6858000" cy="9144000"/>
  <p:defaultTextStyle>
    <a:defPPr>
      <a:defRPr lang="ro-R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79" autoAdjust="0"/>
  </p:normalViewPr>
  <p:slideViewPr>
    <p:cSldViewPr>
      <p:cViewPr varScale="1">
        <p:scale>
          <a:sx n="110" d="100"/>
          <a:sy n="110" d="100"/>
        </p:scale>
        <p:origin x="658" y="67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2" d="100"/>
          <a:sy n="62" d="100"/>
        </p:scale>
        <p:origin x="-249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8318E64-8ABE-43FB-9173-CD25281ED59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37828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o-RO" noProof="0"/>
              <a:t>Click to edit Master text styles</a:t>
            </a:r>
          </a:p>
          <a:p>
            <a:pPr lvl="1"/>
            <a:r>
              <a:rPr lang="ro-RO" noProof="0"/>
              <a:t>Second level</a:t>
            </a:r>
          </a:p>
          <a:p>
            <a:pPr lvl="2"/>
            <a:r>
              <a:rPr lang="ro-RO" noProof="0"/>
              <a:t>Third level</a:t>
            </a:r>
          </a:p>
          <a:p>
            <a:pPr lvl="3"/>
            <a:r>
              <a:rPr lang="ro-RO" noProof="0"/>
              <a:t>Fourth level</a:t>
            </a:r>
          </a:p>
          <a:p>
            <a:pPr lvl="4"/>
            <a:r>
              <a:rPr lang="ro-RO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6282380-AA49-4D1D-BF4D-71DE23423A35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8597809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o-R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87907-E88F-4422-943A-375051D4D110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67000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A7381-F5D4-4245-9C88-583B8F3B2E7F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86777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1FB28C-D73E-4FB6-A0B9-F6050C056EBD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1739771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05979"/>
            <a:ext cx="8229600" cy="43886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C451E3-7DA1-4AF1-B1B2-673EF000A993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02349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7E2874-C35B-4E06-8D7E-D038C105317E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393872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145326-52D1-4600-A5D5-C966B7298122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37650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5B3E2B-D828-4735-80BB-51E68979488E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260663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06F270-F182-48B6-86A5-941BBB93C384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750656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F16A80-C803-44B7-A69A-F68818AF7E84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209239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A73129-CC4C-4C41-B306-D72C576CD09D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23576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1A0A47-0932-49FD-A0A1-2643E8D6BEF9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294604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o-RO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0D3878-6CDE-4C2C-9FD6-51BFD55D6182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8277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o-RO" altLang="ro-RO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o-RO" altLang="ro-RO"/>
              <a:t>Click to edit Master text styles</a:t>
            </a:r>
          </a:p>
          <a:p>
            <a:pPr lvl="1"/>
            <a:r>
              <a:rPr lang="ro-RO" altLang="ro-RO"/>
              <a:t>Second level</a:t>
            </a:r>
          </a:p>
          <a:p>
            <a:pPr lvl="2"/>
            <a:r>
              <a:rPr lang="ro-RO" altLang="ro-RO"/>
              <a:t>Third level</a:t>
            </a:r>
          </a:p>
          <a:p>
            <a:pPr lvl="3"/>
            <a:r>
              <a:rPr lang="ro-RO" altLang="ro-RO"/>
              <a:t>Fourth level</a:t>
            </a:r>
          </a:p>
          <a:p>
            <a:pPr lvl="4"/>
            <a:r>
              <a:rPr lang="ro-RO" altLang="ro-RO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3919"/>
            <a:ext cx="2895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B6FD3335-F2F4-4541-8ECC-E118CB11F422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ocnee.eu/index.php/dcee-oriz/curriculum-oriz/programe-scolare-front/planuri-cadru-de-invatamant-si-programe-scolare-invatamant-liceal-2023-docx" TargetMode="External"/><Relationship Id="rId2" Type="http://schemas.openxmlformats.org/officeDocument/2006/relationships/hyperlink" Target="https://www.rocnee.eu/index.php/dcee-oriz/curriculum-oriz/programe-scolare-front/programe-scolare-in-vigoar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ocnee.eu/index.php/dcee-oriz/curriculum-oriz/repere-metodologice/repere-metodologice-2024-2025-cls-a-xii-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rocnee.eu/index.php/manuale-scolare/catalog-manuale-scolare-invatamant-preuniversitar-2022-2023-clasele-ix-xii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CD6FC-60E6-4E6B-9E3D-B5FCFDBE5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Programe școlare în vigoare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E7E3BF-E699-4E1C-8BA2-56769DEED9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79661"/>
            <a:ext cx="8229600" cy="2232249"/>
          </a:xfrm>
        </p:spPr>
        <p:txBody>
          <a:bodyPr/>
          <a:lstStyle/>
          <a:p>
            <a:r>
              <a:rPr lang="ro-RO" sz="2000" dirty="0"/>
              <a:t>Învățământ gimnazial: </a:t>
            </a:r>
            <a:r>
              <a:rPr lang="ro-RO" sz="2000" dirty="0">
                <a:hlinkClick r:id="rId2"/>
              </a:rPr>
              <a:t>https://www.rocnee.eu/index.php/dcee-oriz/curriculum-oriz/programe-scolare-front/programe-scolare-in-vigoare</a:t>
            </a:r>
            <a:endParaRPr lang="ro-RO" sz="2000" dirty="0"/>
          </a:p>
          <a:p>
            <a:r>
              <a:rPr lang="ro-RO" sz="2000" dirty="0"/>
              <a:t>Învățământ liceal: </a:t>
            </a:r>
            <a:r>
              <a:rPr lang="ro-RO" sz="2000" dirty="0">
                <a:hlinkClick r:id="rId3"/>
              </a:rPr>
              <a:t>https://www.rocnee.eu/index.php/dcee-oriz/curriculum-oriz/programe-scolare-front/planuri-cadru-de-invatamant-si-programe-scolare-invatamant-liceal-2023-docx</a:t>
            </a:r>
            <a:endParaRPr lang="ro-RO" sz="20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6295A4-7BC2-46EF-988B-5211C2AC2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E2874-C35B-4E06-8D7E-D038C105317E}" type="slidenum">
              <a:rPr lang="ro-RO" smtClean="0"/>
              <a:pPr>
                <a:defRPr/>
              </a:pPr>
              <a:t>1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247778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5A159-04AF-489F-97E7-DA5513B4D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1645691"/>
          </a:xfrm>
        </p:spPr>
        <p:txBody>
          <a:bodyPr/>
          <a:lstStyle/>
          <a:p>
            <a:r>
              <a:rPr lang="ro-RO" sz="3200" dirty="0"/>
              <a:t>Repere metodologice pentru aplicarea curriculumului național la clasa a XII-a în anul școlar 2024-2025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6DD1C-19E4-4BE4-9479-F02675D30E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99742"/>
            <a:ext cx="8229600" cy="1368152"/>
          </a:xfrm>
        </p:spPr>
        <p:txBody>
          <a:bodyPr/>
          <a:lstStyle/>
          <a:p>
            <a:r>
              <a:rPr lang="en-US" sz="2400" dirty="0">
                <a:hlinkClick r:id="rId2"/>
              </a:rPr>
              <a:t>https://www.rocnee.eu/index.php/dcee-oriz/curriculum-oriz/repere-metodologice/repere-metodologice-2024-2025-cls-a-xii-a</a:t>
            </a:r>
            <a:endParaRPr lang="ro-RO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96A2BE-33A5-4E94-A9C1-0BB54FA43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E2874-C35B-4E06-8D7E-D038C105317E}" type="slidenum">
              <a:rPr lang="ro-RO" smtClean="0"/>
              <a:pPr>
                <a:defRPr/>
              </a:pPr>
              <a:t>2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186376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656B1-A021-4E34-85B5-291F3C400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340"/>
            <a:ext cx="8229600" cy="857250"/>
          </a:xfrm>
        </p:spPr>
        <p:txBody>
          <a:bodyPr/>
          <a:lstStyle/>
          <a:p>
            <a:r>
              <a:rPr lang="ro-RO" dirty="0"/>
              <a:t>Manuale școlare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9625D0-E119-4306-9521-3FB2294EB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275606"/>
            <a:ext cx="8229600" cy="2235695"/>
          </a:xfrm>
        </p:spPr>
        <p:txBody>
          <a:bodyPr/>
          <a:lstStyle/>
          <a:p>
            <a:pPr algn="just"/>
            <a:r>
              <a:rPr lang="ro-RO" sz="2000" dirty="0">
                <a:hlinkClick r:id="rId2"/>
              </a:rPr>
              <a:t>https://www.manuale.edu.ro</a:t>
            </a:r>
            <a:r>
              <a:rPr lang="ro-RO" sz="2000" dirty="0" smtClean="0">
                <a:hlinkClick r:id="rId2"/>
              </a:rPr>
              <a:t>/</a:t>
            </a:r>
          </a:p>
          <a:p>
            <a:pPr marL="0" indent="0" algn="just">
              <a:buNone/>
            </a:pPr>
            <a:endParaRPr lang="ro-RO" sz="2000" dirty="0" smtClean="0">
              <a:hlinkClick r:id="rId2"/>
            </a:endParaRPr>
          </a:p>
          <a:p>
            <a:pPr algn="just"/>
            <a:r>
              <a:rPr lang="ro-RO" sz="2000" dirty="0">
                <a:hlinkClick r:id="rId2"/>
              </a:rPr>
              <a:t>https://rocnee.eu/images/rocnee/fisiere/manuale/2024-2025/03.09.2024_Catalog_manuale_scolare_invatamant_preuniversitar_2024_2025_clasele_I-VIII__</a:t>
            </a:r>
            <a:r>
              <a:rPr lang="ro-RO" sz="2000" dirty="0" smtClean="0">
                <a:hlinkClick r:id="rId2"/>
              </a:rPr>
              <a:t>updatat_03092024.pdf</a:t>
            </a:r>
          </a:p>
          <a:p>
            <a:pPr marL="0" indent="0" algn="just">
              <a:buNone/>
            </a:pPr>
            <a:endParaRPr lang="ro-RO" sz="2000" dirty="0">
              <a:hlinkClick r:id="rId2"/>
            </a:endParaRPr>
          </a:p>
          <a:p>
            <a:pPr algn="just"/>
            <a:r>
              <a:rPr lang="en-US" sz="2000" dirty="0">
                <a:hlinkClick r:id="rId2"/>
              </a:rPr>
              <a:t>https://rocnee.eu/index.php/manuale-scolare/catalog-manuale-scolare-invatamant-preuniversitar-2022-2023-clasele-ix-xii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2781CA-7FAC-4982-9D70-A20DEF4EC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E2874-C35B-4E06-8D7E-D038C105317E}" type="slidenum">
              <a:rPr lang="ro-RO" smtClean="0"/>
              <a:pPr>
                <a:defRPr/>
              </a:pPr>
              <a:t>3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79166753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2792</TotalTime>
  <Words>50</Words>
  <Application>Microsoft Office PowerPoint</Application>
  <PresentationFormat>On-screen Show (16:9)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Default Design</vt:lpstr>
      <vt:lpstr>Programe școlare în vigoare</vt:lpstr>
      <vt:lpstr>Repere metodologice pentru aplicarea curriculumului național la clasa a XII-a în anul școlar 2024-2025</vt:lpstr>
      <vt:lpstr>Manuale școlare</vt:lpstr>
    </vt:vector>
  </TitlesOfParts>
  <Company>NAES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Examene Nationale  2012</dc:title>
  <dc:creator>Liviu Blanariu</dc:creator>
  <cp:lastModifiedBy>Camelia</cp:lastModifiedBy>
  <cp:revision>257</cp:revision>
  <dcterms:created xsi:type="dcterms:W3CDTF">2012-09-05T09:25:11Z</dcterms:created>
  <dcterms:modified xsi:type="dcterms:W3CDTF">2024-09-06T07:49:47Z</dcterms:modified>
</cp:coreProperties>
</file>