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1" r:id="rId2"/>
    <p:sldId id="322" r:id="rId3"/>
    <p:sldId id="323" r:id="rId4"/>
  </p:sldIdLst>
  <p:sldSz cx="9144000" cy="5143500" type="screen16x9"/>
  <p:notesSz cx="6858000" cy="91440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9" autoAdjust="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9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8318E64-8ABE-43FB-9173-CD25281ED5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782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noProof="0"/>
              <a:t>Click to edit Master text styles</a:t>
            </a:r>
          </a:p>
          <a:p>
            <a:pPr lvl="1"/>
            <a:r>
              <a:rPr lang="ro-RO" noProof="0"/>
              <a:t>Second level</a:t>
            </a:r>
          </a:p>
          <a:p>
            <a:pPr lvl="2"/>
            <a:r>
              <a:rPr lang="ro-RO" noProof="0"/>
              <a:t>Third level</a:t>
            </a:r>
          </a:p>
          <a:p>
            <a:pPr lvl="3"/>
            <a:r>
              <a:rPr lang="ro-RO" noProof="0"/>
              <a:t>Fourth level</a:t>
            </a:r>
          </a:p>
          <a:p>
            <a:pPr lvl="4"/>
            <a:r>
              <a:rPr lang="ro-RO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282380-AA49-4D1D-BF4D-71DE23423A35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59780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87907-E88F-4422-943A-375051D4D11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6700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A7381-F5D4-4245-9C88-583B8F3B2E7F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8677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FB28C-D73E-4FB6-A0B9-F6050C056EB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73977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451E3-7DA1-4AF1-B1B2-673EF000A99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2349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E2874-C35B-4E06-8D7E-D038C105317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9387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45326-52D1-4600-A5D5-C966B729812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3765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B3E2B-D828-4735-80BB-51E68979488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6066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6F270-F182-48B6-86A5-941BBB93C38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5065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16A80-C803-44B7-A69A-F68818AF7E8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0923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73129-CC4C-4C41-B306-D72C576CD09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357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A0A47-0932-49FD-A0A1-2643E8D6BEF9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9460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D3878-6CDE-4C2C-9FD6-51BFD55D618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827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ro-RO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altLang="ro-RO"/>
              <a:t>Click to edit Master text styles</a:t>
            </a:r>
          </a:p>
          <a:p>
            <a:pPr lvl="1"/>
            <a:r>
              <a:rPr lang="ro-RO" altLang="ro-RO"/>
              <a:t>Second level</a:t>
            </a:r>
          </a:p>
          <a:p>
            <a:pPr lvl="2"/>
            <a:r>
              <a:rPr lang="ro-RO" altLang="ro-RO"/>
              <a:t>Third level</a:t>
            </a:r>
          </a:p>
          <a:p>
            <a:pPr lvl="3"/>
            <a:r>
              <a:rPr lang="ro-RO" altLang="ro-RO"/>
              <a:t>Fourth level</a:t>
            </a:r>
          </a:p>
          <a:p>
            <a:pPr lvl="4"/>
            <a:r>
              <a:rPr lang="ro-RO" altLang="ro-RO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B6FD3335-F2F4-4541-8ECC-E118CB11F42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cnee.eu/index.php/dcee-oriz/curriculum-oriz/programe-scolare-front/planuri-cadru-de-invatamant-si-programe-scolare-invatamant-liceal-2023-docx" TargetMode="External"/><Relationship Id="rId2" Type="http://schemas.openxmlformats.org/officeDocument/2006/relationships/hyperlink" Target="https://www.rocnee.eu/index.php/dcee-oriz/curriculum-oriz/programe-scolare-front/programe-scolare-in-vigoa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cnee.eu/index.php/dcee-oriz/curriculum-oriz/repere-metodologice/repere-metodologice-2024-2025-cls-a-xii-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ocnee.eu/index.php/manuale-scolare/catalog-manuale-scolare-invatamant-preuniversitar-2022-2023-clasele-ix-xi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CD6FC-60E6-4E6B-9E3D-B5FCFDBE5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Programe școlare în vigoare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7E3BF-E699-4E1C-8BA2-56769DEED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9661"/>
            <a:ext cx="8229600" cy="2232249"/>
          </a:xfrm>
        </p:spPr>
        <p:txBody>
          <a:bodyPr/>
          <a:lstStyle/>
          <a:p>
            <a:r>
              <a:rPr lang="ro-RO" sz="2000" dirty="0"/>
              <a:t>Învățământ gimnazial: </a:t>
            </a:r>
            <a:r>
              <a:rPr lang="ro-RO" sz="2000" dirty="0">
                <a:hlinkClick r:id="rId2"/>
              </a:rPr>
              <a:t>https://www.rocnee.eu/index.php/dcee-oriz/curriculum-oriz/programe-scolare-front/programe-scolare-in-vigoare</a:t>
            </a:r>
            <a:endParaRPr lang="ro-RO" sz="2000" dirty="0"/>
          </a:p>
          <a:p>
            <a:r>
              <a:rPr lang="ro-RO" sz="2000" dirty="0"/>
              <a:t>Învățământ liceal: </a:t>
            </a:r>
            <a:r>
              <a:rPr lang="ro-RO" sz="2000" dirty="0">
                <a:hlinkClick r:id="rId3"/>
              </a:rPr>
              <a:t>https://www.rocnee.eu/index.php/dcee-oriz/curriculum-oriz/programe-scolare-front/planuri-cadru-de-invatamant-si-programe-scolare-invatamant-liceal-2023-docx</a:t>
            </a:r>
            <a:endParaRPr lang="ro-RO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6295A4-7BC2-46EF-988B-5211C2AC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E2874-C35B-4E06-8D7E-D038C105317E}" type="slidenum">
              <a:rPr lang="ro-RO" smtClean="0"/>
              <a:pPr>
                <a:defRPr/>
              </a:pPr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4777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5A159-04AF-489F-97E7-DA5513B4D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1645691"/>
          </a:xfrm>
        </p:spPr>
        <p:txBody>
          <a:bodyPr/>
          <a:lstStyle/>
          <a:p>
            <a:r>
              <a:rPr lang="ro-RO" sz="3200" dirty="0"/>
              <a:t>Repere metodologice pentru aplicarea curriculumului național la clasa a XII-a în anul școlar 2024-2025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6DD1C-19E4-4BE4-9479-F02675D30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9742"/>
            <a:ext cx="8229600" cy="1368152"/>
          </a:xfrm>
        </p:spPr>
        <p:txBody>
          <a:bodyPr/>
          <a:lstStyle/>
          <a:p>
            <a:r>
              <a:rPr lang="en-US" sz="2400" dirty="0">
                <a:hlinkClick r:id="rId2"/>
              </a:rPr>
              <a:t>https://www.rocnee.eu/index.php/dcee-oriz/curriculum-oriz/repere-metodologice/repere-metodologice-2024-2025-cls-a-xii-a</a:t>
            </a:r>
            <a:endParaRPr lang="ro-RO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96A2BE-33A5-4E94-A9C1-0BB54FA43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E2874-C35B-4E06-8D7E-D038C105317E}" type="slidenum">
              <a:rPr lang="ro-RO" smtClean="0"/>
              <a:pPr>
                <a:defRPr/>
              </a:pPr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8637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656B1-A021-4E34-85B5-291F3C400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40"/>
            <a:ext cx="8229600" cy="857250"/>
          </a:xfrm>
        </p:spPr>
        <p:txBody>
          <a:bodyPr/>
          <a:lstStyle/>
          <a:p>
            <a:r>
              <a:rPr lang="ro-RO" dirty="0"/>
              <a:t>Manuale școlare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625D0-E119-4306-9521-3FB2294EB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75606"/>
            <a:ext cx="8229600" cy="2235695"/>
          </a:xfrm>
        </p:spPr>
        <p:txBody>
          <a:bodyPr/>
          <a:lstStyle/>
          <a:p>
            <a:pPr algn="just"/>
            <a:r>
              <a:rPr lang="ro-RO" sz="2000" dirty="0">
                <a:hlinkClick r:id="rId2"/>
              </a:rPr>
              <a:t>https://www.manuale.edu.ro</a:t>
            </a:r>
            <a:r>
              <a:rPr lang="ro-RO" sz="2000" dirty="0" smtClean="0">
                <a:hlinkClick r:id="rId2"/>
              </a:rPr>
              <a:t>/</a:t>
            </a:r>
          </a:p>
          <a:p>
            <a:pPr marL="0" indent="0" algn="just">
              <a:buNone/>
            </a:pPr>
            <a:endParaRPr lang="ro-RO" sz="2000" dirty="0" smtClean="0">
              <a:hlinkClick r:id="rId2"/>
            </a:endParaRPr>
          </a:p>
          <a:p>
            <a:pPr algn="just"/>
            <a:r>
              <a:rPr lang="ro-RO" sz="2000" dirty="0">
                <a:hlinkClick r:id="rId2"/>
              </a:rPr>
              <a:t>https://rocnee.eu/images/rocnee/fisiere/manuale/2024-2025/03.09.2024_Catalog_manuale_scolare_invatamant_preuniversitar_2024_2025_clasele_I-VIII__</a:t>
            </a:r>
            <a:r>
              <a:rPr lang="ro-RO" sz="2000" dirty="0" smtClean="0">
                <a:hlinkClick r:id="rId2"/>
              </a:rPr>
              <a:t>updatat_03092024.pdf</a:t>
            </a:r>
          </a:p>
          <a:p>
            <a:pPr marL="0" indent="0" algn="just">
              <a:buNone/>
            </a:pPr>
            <a:endParaRPr lang="ro-RO" sz="2000" dirty="0">
              <a:hlinkClick r:id="rId2"/>
            </a:endParaRPr>
          </a:p>
          <a:p>
            <a:pPr algn="just"/>
            <a:r>
              <a:rPr lang="en-US" sz="2000" dirty="0">
                <a:hlinkClick r:id="rId2"/>
              </a:rPr>
              <a:t>https://rocnee.eu/index.php/manuale-scolare/catalog-manuale-scolare-invatamant-preuniversitar-2022-2023-clasele-ix-xii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2781CA-7FAC-4982-9D70-A20DEF4EC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E2874-C35B-4E06-8D7E-D038C105317E}" type="slidenum">
              <a:rPr lang="ro-RO" smtClean="0"/>
              <a:pPr>
                <a:defRPr/>
              </a:pPr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916675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2792</TotalTime>
  <Words>50</Words>
  <Application>Microsoft Office PowerPoint</Application>
  <PresentationFormat>On-screen Show (16:9)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Programe școlare în vigoare</vt:lpstr>
      <vt:lpstr>Repere metodologice pentru aplicarea curriculumului național la clasa a XII-a în anul școlar 2024-2025</vt:lpstr>
      <vt:lpstr>Manuale școlare</vt:lpstr>
    </vt:vector>
  </TitlesOfParts>
  <Company>NAES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Examene Nationale  2012</dc:title>
  <dc:creator>Liviu Blanariu</dc:creator>
  <cp:lastModifiedBy>Camelia</cp:lastModifiedBy>
  <cp:revision>257</cp:revision>
  <dcterms:created xsi:type="dcterms:W3CDTF">2012-09-05T09:25:11Z</dcterms:created>
  <dcterms:modified xsi:type="dcterms:W3CDTF">2024-09-06T07:49:47Z</dcterms:modified>
</cp:coreProperties>
</file>