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376B9"/>
    <a:srgbClr val="1583CD"/>
    <a:srgbClr val="0E41E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832" autoAdjust="0"/>
  </p:normalViewPr>
  <p:slideViewPr>
    <p:cSldViewPr>
      <p:cViewPr>
        <p:scale>
          <a:sx n="100" d="100"/>
          <a:sy n="100" d="100"/>
        </p:scale>
        <p:origin x="-29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10F5C-AC22-47A5-859F-370B00E5729C}" type="datetimeFigureOut">
              <a:rPr lang="ro-RO" smtClean="0"/>
              <a:pPr/>
              <a:t>12/10/2016</a:t>
            </a:fld>
            <a:endParaRPr lang="ro-RO"/>
          </a:p>
        </p:txBody>
      </p:sp>
      <p:sp>
        <p:nvSpPr>
          <p:cNvPr id="4" name="Substituent imagine diapozitiv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C308B-FDEF-4210-8B5E-3F07B63D3EF2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4025649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 dirty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C308B-FDEF-4210-8B5E-3F07B63D3EF2}" type="slidenum">
              <a:rPr lang="ro-RO" smtClean="0"/>
              <a:pPr/>
              <a:t>1</a:t>
            </a:fld>
            <a:endParaRPr lang="ro-R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Faceți clic pentru editarea stilului de subtitlu al coordonatorului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7B2AD-34D6-4093-8772-DC8079B6D005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 descr="vector-art-colorful-vecter-graphic-19358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Substituent conținut 5"/>
          <p:cNvSpPr>
            <a:spLocks noGrp="1"/>
          </p:cNvSpPr>
          <p:nvPr>
            <p:ph sz="half" idx="1"/>
          </p:nvPr>
        </p:nvSpPr>
        <p:spPr>
          <a:xfrm>
            <a:off x="2000232" y="214290"/>
            <a:ext cx="5237774" cy="114300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o-RO" sz="2400" b="1" dirty="0" smtClean="0">
                <a:solidFill>
                  <a:srgbClr val="1583CD"/>
                </a:solidFill>
              </a:rPr>
              <a:t>   </a:t>
            </a:r>
            <a:r>
              <a:rPr lang="en-US" sz="2400" b="1" dirty="0" smtClean="0">
                <a:solidFill>
                  <a:srgbClr val="1583CD"/>
                </a:solidFill>
              </a:rPr>
              <a:t>SINDICATUL LIBER DIN </a:t>
            </a:r>
            <a:r>
              <a:rPr lang="ro-RO" sz="2400" b="1" dirty="0" smtClean="0">
                <a:solidFill>
                  <a:srgbClr val="1583CD"/>
                </a:solidFill>
              </a:rPr>
              <a:t>ÎNVĂŢĂMÂNT BACĂU</a:t>
            </a:r>
          </a:p>
          <a:p>
            <a:pPr algn="ctr">
              <a:buNone/>
            </a:pPr>
            <a:r>
              <a:rPr lang="ro-RO" sz="1800" b="1" dirty="0" smtClean="0">
                <a:solidFill>
                  <a:srgbClr val="FF0000"/>
                </a:solidFill>
              </a:rPr>
              <a:t>       Organizează</a:t>
            </a:r>
          </a:p>
          <a:p>
            <a:pPr>
              <a:buNone/>
            </a:pPr>
            <a:endParaRPr lang="ro-RO" dirty="0"/>
          </a:p>
        </p:txBody>
      </p:sp>
      <p:sp>
        <p:nvSpPr>
          <p:cNvPr id="10" name="Dreptunghi 9"/>
          <p:cNvSpPr/>
          <p:nvPr/>
        </p:nvSpPr>
        <p:spPr>
          <a:xfrm>
            <a:off x="0" y="4653137"/>
            <a:ext cx="500404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RO" sz="1600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     - </a:t>
            </a:r>
            <a:r>
              <a:rPr lang="ro-RO" sz="1600" b="1" i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FESTIVITATEA DE DESCHIDERE –ora 10</a:t>
            </a:r>
          </a:p>
          <a:p>
            <a:pPr algn="just"/>
            <a:r>
              <a:rPr lang="ro-RO" sz="1600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                  - Crosul popular – ora 11</a:t>
            </a:r>
          </a:p>
          <a:p>
            <a:pPr algn="just"/>
            <a:r>
              <a:rPr lang="ro-RO" sz="1600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                  - Întreceri pe ramuri de sport: șah, </a:t>
            </a:r>
          </a:p>
          <a:p>
            <a:pPr algn="just"/>
            <a:r>
              <a:rPr lang="ro-RO" sz="1600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                     darts, fotbal, volei, street-ball, </a:t>
            </a:r>
          </a:p>
          <a:p>
            <a:pPr algn="just"/>
            <a:r>
              <a:rPr lang="ro-RO" sz="1600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                     tenis de masă</a:t>
            </a:r>
            <a:r>
              <a:rPr lang="en-US" sz="1600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US" sz="1600" dirty="0" err="1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ora</a:t>
            </a:r>
            <a:r>
              <a:rPr lang="en-US" sz="1600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o-RO" sz="1600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13</a:t>
            </a:r>
          </a:p>
          <a:p>
            <a:pPr algn="just"/>
            <a:r>
              <a:rPr lang="ro-RO" sz="1600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     - </a:t>
            </a:r>
            <a:r>
              <a:rPr lang="ro-RO" sz="1600" b="1" i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FESTIVITATEA DE PREMIERE </a:t>
            </a:r>
            <a:r>
              <a:rPr lang="ro-RO" sz="1600" b="1" i="1" dirty="0" smtClean="0">
                <a:solidFill>
                  <a:srgbClr val="FF0000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ro-RO" sz="1600" b="1" i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ora 17</a:t>
            </a:r>
            <a:endParaRPr lang="ro-RO" sz="1600" b="1" i="1" dirty="0" smtClean="0">
              <a:solidFill>
                <a:srgbClr val="FF0000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ro-RO" sz="1400" dirty="0" smtClean="0">
                <a:latin typeface="Bodoni Bk BT" pitchFamily="18" charset="0"/>
                <a:ea typeface="Arial Unicode MS" pitchFamily="34" charset="-128"/>
                <a:cs typeface="Arial Unicode MS" pitchFamily="34" charset="-128"/>
              </a:rPr>
              <a:t>                   </a:t>
            </a:r>
            <a:endParaRPr lang="en-US" sz="1400" dirty="0" smtClean="0">
              <a:latin typeface="Bodoni Bk BT" pitchFamily="18" charset="0"/>
              <a:ea typeface="Arial Unicode MS" pitchFamily="34" charset="-128"/>
              <a:cs typeface="Arial Unicode MS" pitchFamily="34" charset="-128"/>
            </a:endParaRPr>
          </a:p>
          <a:p>
            <a:pPr lvl="1" algn="just"/>
            <a:endParaRPr lang="en-US" sz="1400" dirty="0" smtClean="0">
              <a:latin typeface="Bodoni Bk BT" pitchFamily="18" charset="0"/>
              <a:ea typeface="Arial Unicode MS" pitchFamily="34" charset="-128"/>
              <a:cs typeface="Arial Unicode MS" pitchFamily="34" charset="-128"/>
            </a:endParaRPr>
          </a:p>
          <a:p>
            <a:pPr lvl="1" algn="just">
              <a:buFont typeface="Wingdings" pitchFamily="2" charset="2"/>
              <a:buChar char="§"/>
            </a:pPr>
            <a:endParaRPr lang="en-US" sz="1400" dirty="0" smtClean="0">
              <a:latin typeface="Bodoni Bk BT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itlu 4"/>
          <p:cNvSpPr>
            <a:spLocks noGrp="1"/>
          </p:cNvSpPr>
          <p:nvPr>
            <p:ph type="title"/>
          </p:nvPr>
        </p:nvSpPr>
        <p:spPr>
          <a:xfrm>
            <a:off x="2000232" y="1785926"/>
            <a:ext cx="5544616" cy="576064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E41E4"/>
                </a:solidFill>
                <a:latin typeface="Footlight MT Light" pitchFamily="18" charset="0"/>
              </a:rPr>
              <a:t>Olimpiada</a:t>
            </a:r>
            <a:r>
              <a:rPr lang="en-US" b="1" dirty="0" smtClean="0">
                <a:solidFill>
                  <a:srgbClr val="0E41E4"/>
                </a:solidFill>
                <a:latin typeface="Footlight MT Light" pitchFamily="18" charset="0"/>
              </a:rPr>
              <a:t> </a:t>
            </a:r>
            <a:r>
              <a:rPr lang="en-US" b="1" dirty="0" err="1" smtClean="0">
                <a:solidFill>
                  <a:srgbClr val="0E41E4"/>
                </a:solidFill>
                <a:latin typeface="Footlight MT Light" pitchFamily="18" charset="0"/>
              </a:rPr>
              <a:t>Profesorilor</a:t>
            </a:r>
            <a:r>
              <a:rPr lang="en-US" b="1" dirty="0" smtClean="0">
                <a:solidFill>
                  <a:srgbClr val="1583CD"/>
                </a:solidFill>
                <a:latin typeface="Footlight MT Light" pitchFamily="18" charset="0"/>
              </a:rPr>
              <a:t/>
            </a:r>
            <a:br>
              <a:rPr lang="en-US" b="1" dirty="0" smtClean="0">
                <a:solidFill>
                  <a:srgbClr val="1583CD"/>
                </a:solidFill>
                <a:latin typeface="Footlight MT Light" pitchFamily="18" charset="0"/>
              </a:rPr>
            </a:br>
            <a:r>
              <a:rPr lang="en-US" sz="3100" b="1" dirty="0" err="1" smtClean="0">
                <a:solidFill>
                  <a:srgbClr val="00B0F0"/>
                </a:solidFill>
                <a:latin typeface="+mn-lt"/>
              </a:rPr>
              <a:t>edi</a:t>
            </a:r>
            <a:r>
              <a:rPr lang="ro-RO" sz="3100" b="1" dirty="0" smtClean="0">
                <a:solidFill>
                  <a:srgbClr val="00B0F0"/>
                </a:solidFill>
                <a:latin typeface="+mn-lt"/>
              </a:rPr>
              <a:t>ţ</a:t>
            </a:r>
            <a:r>
              <a:rPr lang="en-US" sz="3100" b="1" dirty="0" err="1" smtClean="0">
                <a:solidFill>
                  <a:srgbClr val="00B0F0"/>
                </a:solidFill>
                <a:latin typeface="+mn-lt"/>
              </a:rPr>
              <a:t>ia</a:t>
            </a:r>
            <a:r>
              <a:rPr lang="en-US" sz="3100" b="1" dirty="0" smtClean="0">
                <a:solidFill>
                  <a:srgbClr val="00B0F0"/>
                </a:solidFill>
                <a:latin typeface="+mn-lt"/>
              </a:rPr>
              <a:t> I </a:t>
            </a:r>
            <a:br>
              <a:rPr lang="en-US" sz="3100" b="1" dirty="0" smtClean="0">
                <a:solidFill>
                  <a:srgbClr val="00B0F0"/>
                </a:solidFill>
                <a:latin typeface="+mn-lt"/>
              </a:rPr>
            </a:br>
            <a:r>
              <a:rPr lang="en-US" sz="3100" b="1" dirty="0" smtClean="0">
                <a:solidFill>
                  <a:srgbClr val="00B0F0"/>
                </a:solidFill>
                <a:latin typeface="+mn-lt"/>
              </a:rPr>
              <a:t>29 </a:t>
            </a:r>
            <a:r>
              <a:rPr lang="en-US" sz="3100" b="1" dirty="0" err="1" smtClean="0">
                <a:solidFill>
                  <a:srgbClr val="00B0F0"/>
                </a:solidFill>
                <a:latin typeface="+mn-lt"/>
              </a:rPr>
              <a:t>octombrie</a:t>
            </a:r>
            <a:r>
              <a:rPr lang="en-US" sz="3100" b="1" dirty="0" smtClean="0">
                <a:solidFill>
                  <a:srgbClr val="00B0F0"/>
                </a:solidFill>
                <a:latin typeface="+mn-lt"/>
              </a:rPr>
              <a:t> 2016</a:t>
            </a:r>
            <a:endParaRPr lang="ro-RO" b="1" dirty="0">
              <a:solidFill>
                <a:srgbClr val="00B0F0"/>
              </a:solidFill>
              <a:latin typeface="+mn-lt"/>
            </a:endParaRPr>
          </a:p>
        </p:txBody>
      </p:sp>
      <p:pic>
        <p:nvPicPr>
          <p:cNvPr id="25" name="Imagine 24" descr="Aa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0204387">
            <a:off x="4025475" y="2890955"/>
            <a:ext cx="1152508" cy="926437"/>
          </a:xfrm>
          <a:prstGeom prst="rect">
            <a:avLst/>
          </a:prstGeom>
        </p:spPr>
      </p:pic>
      <p:grpSp>
        <p:nvGrpSpPr>
          <p:cNvPr id="41" name="Group 2"/>
          <p:cNvGrpSpPr>
            <a:grpSpLocks/>
          </p:cNvGrpSpPr>
          <p:nvPr/>
        </p:nvGrpSpPr>
        <p:grpSpPr bwMode="auto">
          <a:xfrm>
            <a:off x="0" y="404340"/>
            <a:ext cx="2033492" cy="3960787"/>
            <a:chOff x="-14116" y="-1026"/>
            <a:chExt cx="2600" cy="4857"/>
          </a:xfrm>
        </p:grpSpPr>
        <p:sp>
          <p:nvSpPr>
            <p:cNvPr id="42" name="AutoShape 3"/>
            <p:cNvSpPr>
              <a:spLocks noChangeArrowheads="1"/>
            </p:cNvSpPr>
            <p:nvPr/>
          </p:nvSpPr>
          <p:spPr bwMode="auto">
            <a:xfrm>
              <a:off x="-11999" y="3159"/>
              <a:ext cx="483" cy="672"/>
            </a:xfrm>
            <a:prstGeom prst="star4">
              <a:avLst>
                <a:gd name="adj" fmla="val 13535"/>
              </a:avLst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o-RO"/>
            </a:p>
          </p:txBody>
        </p:sp>
        <p:sp>
          <p:nvSpPr>
            <p:cNvPr id="43" name="AutoShape 4"/>
            <p:cNvSpPr>
              <a:spLocks noChangeArrowheads="1"/>
            </p:cNvSpPr>
            <p:nvPr/>
          </p:nvSpPr>
          <p:spPr bwMode="auto">
            <a:xfrm>
              <a:off x="-13012" y="2330"/>
              <a:ext cx="557" cy="706"/>
            </a:xfrm>
            <a:prstGeom prst="star4">
              <a:avLst>
                <a:gd name="adj" fmla="val 13223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o-RO" dirty="0"/>
            </a:p>
          </p:txBody>
        </p:sp>
        <p:sp>
          <p:nvSpPr>
            <p:cNvPr id="44" name="AutoShape 5"/>
            <p:cNvSpPr>
              <a:spLocks noChangeArrowheads="1"/>
            </p:cNvSpPr>
            <p:nvPr/>
          </p:nvSpPr>
          <p:spPr bwMode="auto">
            <a:xfrm>
              <a:off x="-14116" y="-1026"/>
              <a:ext cx="690" cy="706"/>
            </a:xfrm>
            <a:prstGeom prst="star4">
              <a:avLst>
                <a:gd name="adj" fmla="val 12025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o-RO"/>
            </a:p>
          </p:txBody>
        </p:sp>
        <p:sp>
          <p:nvSpPr>
            <p:cNvPr id="45" name="AutoShape 6"/>
            <p:cNvSpPr>
              <a:spLocks noChangeArrowheads="1"/>
            </p:cNvSpPr>
            <p:nvPr/>
          </p:nvSpPr>
          <p:spPr bwMode="auto">
            <a:xfrm>
              <a:off x="-13518" y="1270"/>
              <a:ext cx="552" cy="761"/>
            </a:xfrm>
            <a:prstGeom prst="star4">
              <a:avLst>
                <a:gd name="adj" fmla="val 12381"/>
              </a:avLst>
            </a:prstGeom>
            <a:solidFill>
              <a:srgbClr val="0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o-RO" dirty="0"/>
            </a:p>
          </p:txBody>
        </p:sp>
        <p:sp>
          <p:nvSpPr>
            <p:cNvPr id="46" name="AutoShape 7"/>
            <p:cNvSpPr>
              <a:spLocks noChangeArrowheads="1"/>
            </p:cNvSpPr>
            <p:nvPr/>
          </p:nvSpPr>
          <p:spPr bwMode="auto">
            <a:xfrm>
              <a:off x="-13886" y="211"/>
              <a:ext cx="644" cy="706"/>
            </a:xfrm>
            <a:prstGeom prst="star4">
              <a:avLst>
                <a:gd name="adj" fmla="val 11415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o-RO"/>
            </a:p>
          </p:txBody>
        </p:sp>
      </p:grpSp>
      <p:sp>
        <p:nvSpPr>
          <p:cNvPr id="35" name="CasetăText 34"/>
          <p:cNvSpPr txBox="1"/>
          <p:nvPr/>
        </p:nvSpPr>
        <p:spPr>
          <a:xfrm>
            <a:off x="1023913" y="171448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o-RO" b="1" i="1" dirty="0" smtClean="0">
                <a:solidFill>
                  <a:srgbClr val="FF0000"/>
                </a:solidFill>
              </a:rPr>
              <a:t>Șah</a:t>
            </a:r>
            <a:endParaRPr lang="ro-RO" b="1" i="1" dirty="0">
              <a:solidFill>
                <a:srgbClr val="FF0000"/>
              </a:solidFill>
            </a:endParaRPr>
          </a:p>
        </p:txBody>
      </p:sp>
      <p:sp>
        <p:nvSpPr>
          <p:cNvPr id="36" name="CasetăText 35"/>
          <p:cNvSpPr txBox="1"/>
          <p:nvPr/>
        </p:nvSpPr>
        <p:spPr>
          <a:xfrm>
            <a:off x="1095351" y="207167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o-RO" b="1" i="1" dirty="0" smtClean="0">
                <a:solidFill>
                  <a:srgbClr val="FF0000"/>
                </a:solidFill>
              </a:rPr>
              <a:t>Cros</a:t>
            </a:r>
            <a:endParaRPr lang="ro-RO" b="1" i="1" dirty="0">
              <a:solidFill>
                <a:srgbClr val="FF0000"/>
              </a:solidFill>
            </a:endParaRPr>
          </a:p>
        </p:txBody>
      </p:sp>
      <p:sp>
        <p:nvSpPr>
          <p:cNvPr id="37" name="CasetăText 36"/>
          <p:cNvSpPr txBox="1"/>
          <p:nvPr/>
        </p:nvSpPr>
        <p:spPr>
          <a:xfrm>
            <a:off x="1214414" y="242886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o-RO" b="1" i="1" dirty="0" smtClean="0">
                <a:solidFill>
                  <a:srgbClr val="FF0000"/>
                </a:solidFill>
              </a:rPr>
              <a:t>Darts</a:t>
            </a:r>
            <a:endParaRPr lang="ro-RO" b="1" i="1" dirty="0">
              <a:solidFill>
                <a:srgbClr val="FF0000"/>
              </a:solidFill>
            </a:endParaRPr>
          </a:p>
        </p:txBody>
      </p:sp>
      <p:sp>
        <p:nvSpPr>
          <p:cNvPr id="39" name="CasetăText 38"/>
          <p:cNvSpPr txBox="1"/>
          <p:nvPr/>
        </p:nvSpPr>
        <p:spPr>
          <a:xfrm>
            <a:off x="1357290" y="278605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o-RO" b="1" i="1" dirty="0" smtClean="0">
                <a:solidFill>
                  <a:srgbClr val="FF0000"/>
                </a:solidFill>
              </a:rPr>
              <a:t>Volei</a:t>
            </a:r>
            <a:endParaRPr lang="ro-RO" b="1" i="1" dirty="0">
              <a:solidFill>
                <a:srgbClr val="FF0000"/>
              </a:solidFill>
            </a:endParaRPr>
          </a:p>
        </p:txBody>
      </p:sp>
      <p:sp>
        <p:nvSpPr>
          <p:cNvPr id="48" name="CasetăText 47"/>
          <p:cNvSpPr txBox="1"/>
          <p:nvPr/>
        </p:nvSpPr>
        <p:spPr>
          <a:xfrm>
            <a:off x="1523979" y="310991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o-RO" b="1" i="1" dirty="0" smtClean="0">
                <a:solidFill>
                  <a:srgbClr val="FF0000"/>
                </a:solidFill>
              </a:rPr>
              <a:t>Fotbal</a:t>
            </a:r>
            <a:endParaRPr lang="ro-RO" b="1" i="1" dirty="0">
              <a:solidFill>
                <a:srgbClr val="FF0000"/>
              </a:solidFill>
            </a:endParaRPr>
          </a:p>
        </p:txBody>
      </p:sp>
      <p:sp>
        <p:nvSpPr>
          <p:cNvPr id="51" name="CasetăText 50"/>
          <p:cNvSpPr txBox="1"/>
          <p:nvPr/>
        </p:nvSpPr>
        <p:spPr>
          <a:xfrm>
            <a:off x="1714480" y="342900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o-RO" b="1" i="1" dirty="0" err="1" smtClean="0">
                <a:solidFill>
                  <a:srgbClr val="FF0000"/>
                </a:solidFill>
              </a:rPr>
              <a:t>Street-ball</a:t>
            </a:r>
            <a:endParaRPr lang="ro-RO" b="1" i="1" dirty="0">
              <a:solidFill>
                <a:srgbClr val="FF0000"/>
              </a:solidFill>
            </a:endParaRPr>
          </a:p>
        </p:txBody>
      </p:sp>
      <p:sp>
        <p:nvSpPr>
          <p:cNvPr id="52" name="CasetăText 51"/>
          <p:cNvSpPr txBox="1"/>
          <p:nvPr/>
        </p:nvSpPr>
        <p:spPr>
          <a:xfrm>
            <a:off x="2133583" y="3757615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o-RO" b="1" i="1" dirty="0" smtClean="0">
                <a:solidFill>
                  <a:srgbClr val="FF0000"/>
                </a:solidFill>
              </a:rPr>
              <a:t>Tenis de masă</a:t>
            </a:r>
            <a:endParaRPr lang="ro-RO" b="1" i="1" dirty="0">
              <a:solidFill>
                <a:srgbClr val="FF0000"/>
              </a:solidFill>
            </a:endParaRPr>
          </a:p>
        </p:txBody>
      </p:sp>
      <p:pic>
        <p:nvPicPr>
          <p:cNvPr id="21" name="Picture 20" descr="sigla isj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00761" y="3357562"/>
            <a:ext cx="1285884" cy="442569"/>
          </a:xfrm>
          <a:prstGeom prst="rect">
            <a:avLst/>
          </a:prstGeom>
        </p:spPr>
      </p:pic>
      <p:pic>
        <p:nvPicPr>
          <p:cNvPr id="22" name="Picture 21" descr="sigla aj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500694" y="4592855"/>
            <a:ext cx="428628" cy="483958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929322" y="4643446"/>
            <a:ext cx="142876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1376B9"/>
                </a:solidFill>
              </a:rPr>
              <a:t>ASOCIA</a:t>
            </a:r>
            <a:r>
              <a:rPr lang="ro-RO" sz="1000" b="1" dirty="0" smtClean="0">
                <a:solidFill>
                  <a:srgbClr val="1376B9"/>
                </a:solidFill>
              </a:rPr>
              <a:t>ŢIA JUDEŢEANĂ</a:t>
            </a:r>
          </a:p>
          <a:p>
            <a:pPr algn="ctr"/>
            <a:r>
              <a:rPr lang="ro-RO" sz="1000" b="1" dirty="0" smtClean="0">
                <a:solidFill>
                  <a:srgbClr val="1376B9"/>
                </a:solidFill>
              </a:rPr>
              <a:t>DE FOTBAL BACĂU</a:t>
            </a:r>
            <a:endParaRPr lang="en-US" sz="1000" b="1" dirty="0">
              <a:solidFill>
                <a:srgbClr val="1376B9"/>
              </a:solidFill>
            </a:endParaRPr>
          </a:p>
        </p:txBody>
      </p:sp>
      <p:pic>
        <p:nvPicPr>
          <p:cNvPr id="24" name="Picture 23" descr="sigla pambac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57818" y="5357826"/>
            <a:ext cx="373774" cy="486775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5715008" y="5357826"/>
            <a:ext cx="12144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dirty="0" smtClean="0">
                <a:solidFill>
                  <a:srgbClr val="00B050"/>
                </a:solidFill>
              </a:rPr>
              <a:t>SC PAMBAC SA BACĂU</a:t>
            </a:r>
            <a:endParaRPr lang="en-US" sz="1100" b="1" dirty="0">
              <a:solidFill>
                <a:srgbClr val="00B05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29322" y="6000768"/>
            <a:ext cx="11430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dirty="0" smtClean="0">
                <a:solidFill>
                  <a:schemeClr val="accent1">
                    <a:lumMod val="50000"/>
                  </a:schemeClr>
                </a:solidFill>
              </a:rPr>
              <a:t>SC CROCO SRL Oneşti</a:t>
            </a:r>
            <a:endParaRPr lang="en-US" sz="11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2" name="Picture 31" descr="logo-mts.png"/>
          <p:cNvPicPr>
            <a:picLocks noChangeAspect="1"/>
          </p:cNvPicPr>
          <p:nvPr/>
        </p:nvPicPr>
        <p:blipFill>
          <a:blip r:embed="rId8" cstate="print"/>
          <a:srcRect l="18455" t="16952" b="-1714"/>
          <a:stretch>
            <a:fillRect/>
          </a:stretch>
        </p:blipFill>
        <p:spPr>
          <a:xfrm>
            <a:off x="5643570" y="4000504"/>
            <a:ext cx="2071702" cy="390727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5929322" y="43576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572132" y="4243393"/>
            <a:ext cx="27860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DIRECŢIA JUDEŢEANĂ PENTRU TINERET ŞI SPORT</a:t>
            </a:r>
            <a:r>
              <a:rPr 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ro-RO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BACĂU</a:t>
            </a:r>
            <a:r>
              <a:rPr 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o-RO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8" name="Picture 37" descr="sigla-sli-bacau-web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18259" y="285728"/>
            <a:ext cx="1154269" cy="1143008"/>
          </a:xfrm>
          <a:prstGeom prst="rect">
            <a:avLst/>
          </a:prstGeom>
        </p:spPr>
      </p:pic>
      <p:pic>
        <p:nvPicPr>
          <p:cNvPr id="47" name="Picture 46" descr="sigla croco biscuiti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57818" y="6072206"/>
            <a:ext cx="602320" cy="383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f7c157eaeaaa971d82df7d3276a3afb7a69c"/>
</p:tagLst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91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Temă Office</vt:lpstr>
      <vt:lpstr>Olimpiada Profesorilor ediţia I  29 octombrie 2016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Diapozitivul 1</dc:title>
  <dc:creator>PC</dc:creator>
  <cp:lastModifiedBy>user</cp:lastModifiedBy>
  <cp:revision>70</cp:revision>
  <dcterms:modified xsi:type="dcterms:W3CDTF">2016-10-12T06:45:20Z</dcterms:modified>
</cp:coreProperties>
</file>