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3" r:id="rId1"/>
    <p:sldMasterId id="2147483735" r:id="rId2"/>
    <p:sldMasterId id="2147485352" r:id="rId3"/>
  </p:sldMasterIdLst>
  <p:notesMasterIdLst>
    <p:notesMasterId r:id="rId21"/>
  </p:notesMasterIdLst>
  <p:sldIdLst>
    <p:sldId id="345" r:id="rId4"/>
    <p:sldId id="369" r:id="rId5"/>
    <p:sldId id="368" r:id="rId6"/>
    <p:sldId id="363" r:id="rId7"/>
    <p:sldId id="370" r:id="rId8"/>
    <p:sldId id="364" r:id="rId9"/>
    <p:sldId id="371" r:id="rId10"/>
    <p:sldId id="347" r:id="rId11"/>
    <p:sldId id="361" r:id="rId12"/>
    <p:sldId id="362" r:id="rId13"/>
    <p:sldId id="350" r:id="rId14"/>
    <p:sldId id="351" r:id="rId15"/>
    <p:sldId id="348" r:id="rId16"/>
    <p:sldId id="358" r:id="rId17"/>
    <p:sldId id="353" r:id="rId18"/>
    <p:sldId id="367" r:id="rId19"/>
    <p:sldId id="293" r:id="rId2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Black" pitchFamily="34" charset="0"/>
        <a:ea typeface="+mn-ea"/>
        <a:cs typeface="+mn-cs"/>
      </a:defRPr>
    </a:lvl1pPr>
    <a:lvl2pPr marL="457200" algn="l" rtl="0" eaLnBrk="0" fontAlgn="base" hangingPunct="0">
      <a:spcBef>
        <a:spcPct val="0"/>
      </a:spcBef>
      <a:spcAft>
        <a:spcPct val="0"/>
      </a:spcAft>
      <a:defRPr kern="1200">
        <a:solidFill>
          <a:schemeClr val="tx1"/>
        </a:solidFill>
        <a:latin typeface="Arial Black" pitchFamily="34" charset="0"/>
        <a:ea typeface="+mn-ea"/>
        <a:cs typeface="+mn-cs"/>
      </a:defRPr>
    </a:lvl2pPr>
    <a:lvl3pPr marL="914400" algn="l" rtl="0" eaLnBrk="0" fontAlgn="base" hangingPunct="0">
      <a:spcBef>
        <a:spcPct val="0"/>
      </a:spcBef>
      <a:spcAft>
        <a:spcPct val="0"/>
      </a:spcAft>
      <a:defRPr kern="1200">
        <a:solidFill>
          <a:schemeClr val="tx1"/>
        </a:solidFill>
        <a:latin typeface="Arial Black" pitchFamily="34" charset="0"/>
        <a:ea typeface="+mn-ea"/>
        <a:cs typeface="+mn-cs"/>
      </a:defRPr>
    </a:lvl3pPr>
    <a:lvl4pPr marL="1371600" algn="l" rtl="0" eaLnBrk="0" fontAlgn="base" hangingPunct="0">
      <a:spcBef>
        <a:spcPct val="0"/>
      </a:spcBef>
      <a:spcAft>
        <a:spcPct val="0"/>
      </a:spcAft>
      <a:defRPr kern="1200">
        <a:solidFill>
          <a:schemeClr val="tx1"/>
        </a:solidFill>
        <a:latin typeface="Arial Black" pitchFamily="34" charset="0"/>
        <a:ea typeface="+mn-ea"/>
        <a:cs typeface="+mn-cs"/>
      </a:defRPr>
    </a:lvl4pPr>
    <a:lvl5pPr marL="1828800" algn="l" rtl="0" eaLnBrk="0" fontAlgn="base" hangingPunct="0">
      <a:spcBef>
        <a:spcPct val="0"/>
      </a:spcBef>
      <a:spcAft>
        <a:spcPct val="0"/>
      </a:spcAft>
      <a:defRPr kern="1200">
        <a:solidFill>
          <a:schemeClr val="tx1"/>
        </a:solidFill>
        <a:latin typeface="Arial Black" pitchFamily="34" charset="0"/>
        <a:ea typeface="+mn-ea"/>
        <a:cs typeface="+mn-cs"/>
      </a:defRPr>
    </a:lvl5pPr>
    <a:lvl6pPr marL="2286000" algn="l" defTabSz="914400" rtl="0" eaLnBrk="1" latinLnBrk="0" hangingPunct="1">
      <a:defRPr kern="1200">
        <a:solidFill>
          <a:schemeClr val="tx1"/>
        </a:solidFill>
        <a:latin typeface="Arial Black" pitchFamily="34" charset="0"/>
        <a:ea typeface="+mn-ea"/>
        <a:cs typeface="+mn-cs"/>
      </a:defRPr>
    </a:lvl6pPr>
    <a:lvl7pPr marL="2743200" algn="l" defTabSz="914400" rtl="0" eaLnBrk="1" latinLnBrk="0" hangingPunct="1">
      <a:defRPr kern="1200">
        <a:solidFill>
          <a:schemeClr val="tx1"/>
        </a:solidFill>
        <a:latin typeface="Arial Black" pitchFamily="34" charset="0"/>
        <a:ea typeface="+mn-ea"/>
        <a:cs typeface="+mn-cs"/>
      </a:defRPr>
    </a:lvl7pPr>
    <a:lvl8pPr marL="3200400" algn="l" defTabSz="914400" rtl="0" eaLnBrk="1" latinLnBrk="0" hangingPunct="1">
      <a:defRPr kern="1200">
        <a:solidFill>
          <a:schemeClr val="tx1"/>
        </a:solidFill>
        <a:latin typeface="Arial Black" pitchFamily="34" charset="0"/>
        <a:ea typeface="+mn-ea"/>
        <a:cs typeface="+mn-cs"/>
      </a:defRPr>
    </a:lvl8pPr>
    <a:lvl9pPr marL="3657600" algn="l" defTabSz="914400" rtl="0" eaLnBrk="1" latinLnBrk="0" hangingPunct="1">
      <a:defRPr kern="1200">
        <a:solidFill>
          <a:schemeClr val="tx1"/>
        </a:solidFill>
        <a:latin typeface="Arial Black"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0000"/>
    <a:srgbClr val="FFFF99"/>
    <a:srgbClr val="99FFCC"/>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77" autoAdjust="0"/>
    <p:restoredTop sz="96046" autoAdjust="0"/>
  </p:normalViewPr>
  <p:slideViewPr>
    <p:cSldViewPr>
      <p:cViewPr>
        <p:scale>
          <a:sx n="75" d="100"/>
          <a:sy n="75" d="100"/>
        </p:scale>
        <p:origin x="-72" y="-72"/>
      </p:cViewPr>
      <p:guideLst>
        <p:guide orient="horz" pos="2160"/>
        <p:guide pos="2880"/>
      </p:guideLst>
    </p:cSldViewPr>
  </p:slideViewPr>
  <p:notesTextViewPr>
    <p:cViewPr>
      <p:scale>
        <a:sx n="75" d="100"/>
        <a:sy n="7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1024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471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024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024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1024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33AA8E3C-F9A3-481C-9FDC-9E4E4A06CE1B}" type="slidenum">
              <a:rPr lang="en-US"/>
              <a:pPr>
                <a:defRPr/>
              </a:pPr>
              <a:t>‹#›</a:t>
            </a:fld>
            <a:endParaRPr lang="en-US"/>
          </a:p>
        </p:txBody>
      </p:sp>
    </p:spTree>
    <p:extLst>
      <p:ext uri="{BB962C8B-B14F-4D97-AF65-F5344CB8AC3E}">
        <p14:creationId xmlns:p14="http://schemas.microsoft.com/office/powerpoint/2010/main" val="106650863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ubstituent imagine diapozitiv 1"/>
          <p:cNvSpPr>
            <a:spLocks noGrp="1" noRot="1" noChangeAspect="1" noTextEdit="1"/>
          </p:cNvSpPr>
          <p:nvPr>
            <p:ph type="sldImg"/>
          </p:nvPr>
        </p:nvSpPr>
        <p:spPr>
          <a:ln/>
        </p:spPr>
      </p:sp>
      <p:sp>
        <p:nvSpPr>
          <p:cNvPr id="49155" name="Substituent note 2"/>
          <p:cNvSpPr>
            <a:spLocks noGrp="1"/>
          </p:cNvSpPr>
          <p:nvPr>
            <p:ph type="body" idx="1"/>
          </p:nvPr>
        </p:nvSpPr>
        <p:spPr>
          <a:noFill/>
          <a:ln/>
        </p:spPr>
        <p:txBody>
          <a:bodyPr/>
          <a:lstStyle/>
          <a:p>
            <a:endParaRPr lang="ro-RO" smtClean="0">
              <a:latin typeface="Arial" pitchFamily="34" charset="0"/>
            </a:endParaRPr>
          </a:p>
        </p:txBody>
      </p:sp>
      <p:sp>
        <p:nvSpPr>
          <p:cNvPr id="49156" name="Substituent număr diapozitiv 3"/>
          <p:cNvSpPr>
            <a:spLocks noGrp="1"/>
          </p:cNvSpPr>
          <p:nvPr>
            <p:ph type="sldNum" sz="quarter" idx="5"/>
          </p:nvPr>
        </p:nvSpPr>
        <p:spPr>
          <a:noFill/>
        </p:spPr>
        <p:txBody>
          <a:bodyPr/>
          <a:lstStyle/>
          <a:p>
            <a:fld id="{79572133-49A9-4351-8771-1011135F33E9}" type="slidenum">
              <a:rPr lang="en-US" smtClean="0">
                <a:latin typeface="Arial" pitchFamily="34" charset="0"/>
              </a:rPr>
              <a:pPr/>
              <a:t>12</a:t>
            </a:fld>
            <a:endParaRPr lang="en-US"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sp>
        <p:nvSpPr>
          <p:cNvPr id="140290" name="Rectangle 2"/>
          <p:cNvSpPr>
            <a:spLocks noGrp="1" noChangeArrowheads="1"/>
          </p:cNvSpPr>
          <p:nvPr>
            <p:ph type="ctrTitle"/>
          </p:nvPr>
        </p:nvSpPr>
        <p:spPr>
          <a:xfrm>
            <a:off x="2667000" y="381000"/>
            <a:ext cx="6324600" cy="1470025"/>
          </a:xfrm>
        </p:spPr>
        <p:txBody>
          <a:bodyPr/>
          <a:lstStyle>
            <a:lvl1pPr>
              <a:defRPr/>
            </a:lvl1pPr>
          </a:lstStyle>
          <a:p>
            <a:r>
              <a:rPr lang="en-US"/>
              <a:t>Click to edit Master title style</a:t>
            </a:r>
          </a:p>
        </p:txBody>
      </p:sp>
      <p:sp>
        <p:nvSpPr>
          <p:cNvPr id="140291" name="Rectangle 3"/>
          <p:cNvSpPr>
            <a:spLocks noGrp="1" noChangeArrowheads="1"/>
          </p:cNvSpPr>
          <p:nvPr>
            <p:ph type="subTitle" idx="1"/>
          </p:nvPr>
        </p:nvSpPr>
        <p:spPr>
          <a:xfrm>
            <a:off x="2667000" y="1981200"/>
            <a:ext cx="6324600" cy="6858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r>
              <a:rPr lang="en-US"/>
              <a:t>inspector Şăitan Traian</a:t>
            </a:r>
          </a:p>
        </p:txBody>
      </p:sp>
      <p:sp>
        <p:nvSpPr>
          <p:cNvPr id="6" name="Rectangle 6"/>
          <p:cNvSpPr>
            <a:spLocks noGrp="1" noChangeArrowheads="1"/>
          </p:cNvSpPr>
          <p:nvPr>
            <p:ph type="sldNum" sz="quarter" idx="12"/>
          </p:nvPr>
        </p:nvSpPr>
        <p:spPr/>
        <p:txBody>
          <a:bodyPr/>
          <a:lstStyle>
            <a:lvl1pPr>
              <a:defRPr/>
            </a:lvl1pPr>
          </a:lstStyle>
          <a:p>
            <a:pPr>
              <a:defRPr/>
            </a:pPr>
            <a:fld id="{610A2908-AD02-4C01-8A8A-882106D587A1}" type="slidenum">
              <a:rPr lang="en-US"/>
              <a:pPr>
                <a:defRPr/>
              </a:pPr>
              <a:t>‹#›</a:t>
            </a:fld>
            <a:endParaRPr lang="en-US"/>
          </a:p>
        </p:txBody>
      </p:sp>
    </p:spTree>
  </p:cSld>
  <p:clrMapOvr>
    <a:masterClrMapping/>
  </p:clrMapOvr>
  <p:transition spd="slow">
    <p:strips dir="rd"/>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inspector Şăitan Traian</a:t>
            </a:r>
          </a:p>
        </p:txBody>
      </p:sp>
      <p:sp>
        <p:nvSpPr>
          <p:cNvPr id="6" name="Rectangle 6"/>
          <p:cNvSpPr>
            <a:spLocks noGrp="1" noChangeArrowheads="1"/>
          </p:cNvSpPr>
          <p:nvPr>
            <p:ph type="sldNum" sz="quarter" idx="12"/>
          </p:nvPr>
        </p:nvSpPr>
        <p:spPr>
          <a:ln/>
        </p:spPr>
        <p:txBody>
          <a:bodyPr/>
          <a:lstStyle>
            <a:lvl1pPr>
              <a:defRPr/>
            </a:lvl1pPr>
          </a:lstStyle>
          <a:p>
            <a:pPr>
              <a:defRPr/>
            </a:pPr>
            <a:fld id="{437DCC2E-0127-4B81-B399-F410D34B31D3}" type="slidenum">
              <a:rPr lang="en-US"/>
              <a:pPr>
                <a:defRPr/>
              </a:pPr>
              <a:t>‹#›</a:t>
            </a:fld>
            <a:endParaRPr lang="en-US"/>
          </a:p>
        </p:txBody>
      </p:sp>
    </p:spTree>
  </p:cSld>
  <p:clrMapOvr>
    <a:masterClrMapping/>
  </p:clrMapOvr>
  <p:transition spd="slow">
    <p:strips dir="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91350" y="1676400"/>
            <a:ext cx="1695450" cy="4449763"/>
          </a:xfrm>
        </p:spPr>
        <p:txBody>
          <a:bodyPr vert="eaVert"/>
          <a:lstStyle/>
          <a:p>
            <a:r>
              <a:rPr lang="en-US" smtClean="0"/>
              <a:t>Click to edit Master title style</a:t>
            </a:r>
            <a:endParaRPr lang="ro-RO"/>
          </a:p>
        </p:txBody>
      </p:sp>
      <p:sp>
        <p:nvSpPr>
          <p:cNvPr id="3" name="Vertical Text Placeholder 2"/>
          <p:cNvSpPr>
            <a:spLocks noGrp="1"/>
          </p:cNvSpPr>
          <p:nvPr>
            <p:ph type="body" orient="vert" idx="1"/>
          </p:nvPr>
        </p:nvSpPr>
        <p:spPr>
          <a:xfrm>
            <a:off x="1905000" y="1676400"/>
            <a:ext cx="4933950" cy="4449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inspector Şăitan Traian</a:t>
            </a:r>
          </a:p>
        </p:txBody>
      </p:sp>
      <p:sp>
        <p:nvSpPr>
          <p:cNvPr id="6" name="Rectangle 6"/>
          <p:cNvSpPr>
            <a:spLocks noGrp="1" noChangeArrowheads="1"/>
          </p:cNvSpPr>
          <p:nvPr>
            <p:ph type="sldNum" sz="quarter" idx="12"/>
          </p:nvPr>
        </p:nvSpPr>
        <p:spPr>
          <a:ln/>
        </p:spPr>
        <p:txBody>
          <a:bodyPr/>
          <a:lstStyle>
            <a:lvl1pPr>
              <a:defRPr/>
            </a:lvl1pPr>
          </a:lstStyle>
          <a:p>
            <a:pPr>
              <a:defRPr/>
            </a:pPr>
            <a:fld id="{CD319B41-4B18-43D0-AD28-8FCD3B71BE58}" type="slidenum">
              <a:rPr lang="en-US"/>
              <a:pPr>
                <a:defRPr/>
              </a:pPr>
              <a:t>‹#›</a:t>
            </a:fld>
            <a:endParaRPr lang="en-US"/>
          </a:p>
        </p:txBody>
      </p:sp>
    </p:spTree>
  </p:cSld>
  <p:clrMapOvr>
    <a:masterClrMapping/>
  </p:clrMapOvr>
  <p:transition spd="slow">
    <p:strips dir="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ro-RO"/>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ro-RO"/>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inspector Şăitan Traian</a:t>
            </a:r>
          </a:p>
        </p:txBody>
      </p:sp>
      <p:sp>
        <p:nvSpPr>
          <p:cNvPr id="6" name="Rectangle 6"/>
          <p:cNvSpPr>
            <a:spLocks noGrp="1" noChangeArrowheads="1"/>
          </p:cNvSpPr>
          <p:nvPr>
            <p:ph type="sldNum" sz="quarter" idx="12"/>
          </p:nvPr>
        </p:nvSpPr>
        <p:spPr>
          <a:ln/>
        </p:spPr>
        <p:txBody>
          <a:bodyPr/>
          <a:lstStyle>
            <a:lvl1pPr>
              <a:defRPr/>
            </a:lvl1pPr>
          </a:lstStyle>
          <a:p>
            <a:pPr>
              <a:defRPr/>
            </a:pPr>
            <a:fld id="{5844541D-903C-4C0D-A39B-C0CB584E9208}" type="slidenum">
              <a:rPr lang="en-US"/>
              <a:pPr>
                <a:defRPr/>
              </a:pPr>
              <a:t>‹#›</a:t>
            </a:fld>
            <a:endParaRPr lang="en-US"/>
          </a:p>
        </p:txBody>
      </p:sp>
    </p:spTree>
  </p:cSld>
  <p:clrMapOvr>
    <a:masterClrMapping/>
  </p:clrMapOvr>
  <p:transition spd="slow">
    <p:strips dir="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inspector Şăitan Traian</a:t>
            </a:r>
          </a:p>
        </p:txBody>
      </p:sp>
      <p:sp>
        <p:nvSpPr>
          <p:cNvPr id="6" name="Rectangle 6"/>
          <p:cNvSpPr>
            <a:spLocks noGrp="1" noChangeArrowheads="1"/>
          </p:cNvSpPr>
          <p:nvPr>
            <p:ph type="sldNum" sz="quarter" idx="12"/>
          </p:nvPr>
        </p:nvSpPr>
        <p:spPr>
          <a:ln/>
        </p:spPr>
        <p:txBody>
          <a:bodyPr/>
          <a:lstStyle>
            <a:lvl1pPr>
              <a:defRPr/>
            </a:lvl1pPr>
          </a:lstStyle>
          <a:p>
            <a:pPr>
              <a:defRPr/>
            </a:pPr>
            <a:fld id="{3C4CE69D-8DCB-4A8B-918A-97D5B4EA4704}" type="slidenum">
              <a:rPr lang="en-US"/>
              <a:pPr>
                <a:defRPr/>
              </a:pPr>
              <a:t>‹#›</a:t>
            </a:fld>
            <a:endParaRPr lang="en-US"/>
          </a:p>
        </p:txBody>
      </p:sp>
    </p:spTree>
  </p:cSld>
  <p:clrMapOvr>
    <a:masterClrMapping/>
  </p:clrMapOvr>
  <p:transition spd="slow">
    <p:strips dir="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ro-RO"/>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inspector Şăitan Traian</a:t>
            </a:r>
          </a:p>
        </p:txBody>
      </p:sp>
      <p:sp>
        <p:nvSpPr>
          <p:cNvPr id="6" name="Rectangle 6"/>
          <p:cNvSpPr>
            <a:spLocks noGrp="1" noChangeArrowheads="1"/>
          </p:cNvSpPr>
          <p:nvPr>
            <p:ph type="sldNum" sz="quarter" idx="12"/>
          </p:nvPr>
        </p:nvSpPr>
        <p:spPr>
          <a:ln/>
        </p:spPr>
        <p:txBody>
          <a:bodyPr/>
          <a:lstStyle>
            <a:lvl1pPr>
              <a:defRPr/>
            </a:lvl1pPr>
          </a:lstStyle>
          <a:p>
            <a:pPr>
              <a:defRPr/>
            </a:pPr>
            <a:fld id="{07C9A93A-8B1F-441D-88BA-6FA772F9BEF2}" type="slidenum">
              <a:rPr lang="en-US"/>
              <a:pPr>
                <a:defRPr/>
              </a:pPr>
              <a:t>‹#›</a:t>
            </a:fld>
            <a:endParaRPr lang="en-US"/>
          </a:p>
        </p:txBody>
      </p:sp>
    </p:spTree>
  </p:cSld>
  <p:clrMapOvr>
    <a:masterClrMapping/>
  </p:clrMapOvr>
  <p:transition spd="slow">
    <p:strips dir="rd"/>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Content Placeholder 2"/>
          <p:cNvSpPr>
            <a:spLocks noGrp="1"/>
          </p:cNvSpPr>
          <p:nvPr>
            <p:ph sz="half" idx="1"/>
          </p:nvPr>
        </p:nvSpPr>
        <p:spPr>
          <a:xfrm>
            <a:off x="1752600" y="2819400"/>
            <a:ext cx="3467100" cy="3124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Content Placeholder 3"/>
          <p:cNvSpPr>
            <a:spLocks noGrp="1"/>
          </p:cNvSpPr>
          <p:nvPr>
            <p:ph sz="half" idx="2"/>
          </p:nvPr>
        </p:nvSpPr>
        <p:spPr>
          <a:xfrm>
            <a:off x="5372100" y="2819400"/>
            <a:ext cx="3467100" cy="3124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inspector Şăitan Traian</a:t>
            </a:r>
          </a:p>
        </p:txBody>
      </p:sp>
      <p:sp>
        <p:nvSpPr>
          <p:cNvPr id="7" name="Rectangle 6"/>
          <p:cNvSpPr>
            <a:spLocks noGrp="1" noChangeArrowheads="1"/>
          </p:cNvSpPr>
          <p:nvPr>
            <p:ph type="sldNum" sz="quarter" idx="12"/>
          </p:nvPr>
        </p:nvSpPr>
        <p:spPr>
          <a:ln/>
        </p:spPr>
        <p:txBody>
          <a:bodyPr/>
          <a:lstStyle>
            <a:lvl1pPr>
              <a:defRPr/>
            </a:lvl1pPr>
          </a:lstStyle>
          <a:p>
            <a:pPr>
              <a:defRPr/>
            </a:pPr>
            <a:fld id="{E525B830-D511-45A7-AACE-29381250214E}" type="slidenum">
              <a:rPr lang="en-US"/>
              <a:pPr>
                <a:defRPr/>
              </a:pPr>
              <a:t>‹#›</a:t>
            </a:fld>
            <a:endParaRPr lang="en-US"/>
          </a:p>
        </p:txBody>
      </p:sp>
    </p:spTree>
  </p:cSld>
  <p:clrMapOvr>
    <a:masterClrMapping/>
  </p:clrMapOvr>
  <p:transition spd="slow">
    <p:strips dir="rd"/>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ro-RO"/>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inspector Şăitan Traian</a:t>
            </a:r>
          </a:p>
        </p:txBody>
      </p:sp>
      <p:sp>
        <p:nvSpPr>
          <p:cNvPr id="9" name="Rectangle 6"/>
          <p:cNvSpPr>
            <a:spLocks noGrp="1" noChangeArrowheads="1"/>
          </p:cNvSpPr>
          <p:nvPr>
            <p:ph type="sldNum" sz="quarter" idx="12"/>
          </p:nvPr>
        </p:nvSpPr>
        <p:spPr>
          <a:ln/>
        </p:spPr>
        <p:txBody>
          <a:bodyPr/>
          <a:lstStyle>
            <a:lvl1pPr>
              <a:defRPr/>
            </a:lvl1pPr>
          </a:lstStyle>
          <a:p>
            <a:pPr>
              <a:defRPr/>
            </a:pPr>
            <a:fld id="{D3A6AD07-6CDF-4E55-953E-DC33A34FB644}" type="slidenum">
              <a:rPr lang="en-US"/>
              <a:pPr>
                <a:defRPr/>
              </a:pPr>
              <a:t>‹#›</a:t>
            </a:fld>
            <a:endParaRPr lang="en-US"/>
          </a:p>
        </p:txBody>
      </p:sp>
    </p:spTree>
  </p:cSld>
  <p:clrMapOvr>
    <a:masterClrMapping/>
  </p:clrMapOvr>
  <p:transition spd="slow">
    <p:strips dir="rd"/>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inspector Şăitan Traian</a:t>
            </a:r>
          </a:p>
        </p:txBody>
      </p:sp>
      <p:sp>
        <p:nvSpPr>
          <p:cNvPr id="5" name="Rectangle 6"/>
          <p:cNvSpPr>
            <a:spLocks noGrp="1" noChangeArrowheads="1"/>
          </p:cNvSpPr>
          <p:nvPr>
            <p:ph type="sldNum" sz="quarter" idx="12"/>
          </p:nvPr>
        </p:nvSpPr>
        <p:spPr>
          <a:ln/>
        </p:spPr>
        <p:txBody>
          <a:bodyPr/>
          <a:lstStyle>
            <a:lvl1pPr>
              <a:defRPr/>
            </a:lvl1pPr>
          </a:lstStyle>
          <a:p>
            <a:pPr>
              <a:defRPr/>
            </a:pPr>
            <a:fld id="{CA317E59-11E3-4C09-AD14-075E48E7182B}" type="slidenum">
              <a:rPr lang="en-US"/>
              <a:pPr>
                <a:defRPr/>
              </a:pPr>
              <a:t>‹#›</a:t>
            </a:fld>
            <a:endParaRPr lang="en-US"/>
          </a:p>
        </p:txBody>
      </p:sp>
    </p:spTree>
  </p:cSld>
  <p:clrMapOvr>
    <a:masterClrMapping/>
  </p:clrMapOvr>
  <p:transition spd="slow">
    <p:strips dir="rd"/>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inspector Şăitan Traian</a:t>
            </a:r>
          </a:p>
        </p:txBody>
      </p:sp>
      <p:sp>
        <p:nvSpPr>
          <p:cNvPr id="4" name="Rectangle 6"/>
          <p:cNvSpPr>
            <a:spLocks noGrp="1" noChangeArrowheads="1"/>
          </p:cNvSpPr>
          <p:nvPr>
            <p:ph type="sldNum" sz="quarter" idx="12"/>
          </p:nvPr>
        </p:nvSpPr>
        <p:spPr>
          <a:ln/>
        </p:spPr>
        <p:txBody>
          <a:bodyPr/>
          <a:lstStyle>
            <a:lvl1pPr>
              <a:defRPr/>
            </a:lvl1pPr>
          </a:lstStyle>
          <a:p>
            <a:pPr>
              <a:defRPr/>
            </a:pPr>
            <a:fld id="{A8F8E95F-9680-40B2-A4AF-F37023C209C7}" type="slidenum">
              <a:rPr lang="en-US"/>
              <a:pPr>
                <a:defRPr/>
              </a:pPr>
              <a:t>‹#›</a:t>
            </a:fld>
            <a:endParaRPr lang="en-US"/>
          </a:p>
        </p:txBody>
      </p:sp>
    </p:spTree>
  </p:cSld>
  <p:clrMapOvr>
    <a:masterClrMapping/>
  </p:clrMapOvr>
  <p:transition spd="slow">
    <p:strips dir="rd"/>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ro-RO"/>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inspector Şăitan Traian</a:t>
            </a:r>
          </a:p>
        </p:txBody>
      </p:sp>
      <p:sp>
        <p:nvSpPr>
          <p:cNvPr id="7" name="Rectangle 6"/>
          <p:cNvSpPr>
            <a:spLocks noGrp="1" noChangeArrowheads="1"/>
          </p:cNvSpPr>
          <p:nvPr>
            <p:ph type="sldNum" sz="quarter" idx="12"/>
          </p:nvPr>
        </p:nvSpPr>
        <p:spPr>
          <a:ln/>
        </p:spPr>
        <p:txBody>
          <a:bodyPr/>
          <a:lstStyle>
            <a:lvl1pPr>
              <a:defRPr/>
            </a:lvl1pPr>
          </a:lstStyle>
          <a:p>
            <a:pPr>
              <a:defRPr/>
            </a:pPr>
            <a:fld id="{5214BF03-2F84-43F9-BED5-6F8F5A468519}" type="slidenum">
              <a:rPr lang="en-US"/>
              <a:pPr>
                <a:defRPr/>
              </a:pPr>
              <a:t>‹#›</a:t>
            </a:fld>
            <a:endParaRPr lang="en-US"/>
          </a:p>
        </p:txBody>
      </p:sp>
    </p:spTree>
  </p:cSld>
  <p:clrMapOvr>
    <a:masterClrMapping/>
  </p:clrMapOvr>
  <p:transition spd="slow">
    <p:strips dir="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inspector Şăitan Traian</a:t>
            </a:r>
          </a:p>
        </p:txBody>
      </p:sp>
      <p:sp>
        <p:nvSpPr>
          <p:cNvPr id="6" name="Rectangle 6"/>
          <p:cNvSpPr>
            <a:spLocks noGrp="1" noChangeArrowheads="1"/>
          </p:cNvSpPr>
          <p:nvPr>
            <p:ph type="sldNum" sz="quarter" idx="12"/>
          </p:nvPr>
        </p:nvSpPr>
        <p:spPr>
          <a:ln/>
        </p:spPr>
        <p:txBody>
          <a:bodyPr/>
          <a:lstStyle>
            <a:lvl1pPr>
              <a:defRPr/>
            </a:lvl1pPr>
          </a:lstStyle>
          <a:p>
            <a:pPr>
              <a:defRPr/>
            </a:pPr>
            <a:fld id="{FE0EA0A6-9982-4A21-B1B1-ABA166D15259}" type="slidenum">
              <a:rPr lang="en-US"/>
              <a:pPr>
                <a:defRPr/>
              </a:pPr>
              <a:t>‹#›</a:t>
            </a:fld>
            <a:endParaRPr lang="en-US"/>
          </a:p>
        </p:txBody>
      </p:sp>
    </p:spTree>
  </p:cSld>
  <p:clrMapOvr>
    <a:masterClrMapping/>
  </p:clrMapOvr>
  <p:transition spd="slow">
    <p:strips dir="rd"/>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ro-RO"/>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o-RO"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inspector Şăitan Traian</a:t>
            </a:r>
          </a:p>
        </p:txBody>
      </p:sp>
      <p:sp>
        <p:nvSpPr>
          <p:cNvPr id="7" name="Rectangle 6"/>
          <p:cNvSpPr>
            <a:spLocks noGrp="1" noChangeArrowheads="1"/>
          </p:cNvSpPr>
          <p:nvPr>
            <p:ph type="sldNum" sz="quarter" idx="12"/>
          </p:nvPr>
        </p:nvSpPr>
        <p:spPr>
          <a:ln/>
        </p:spPr>
        <p:txBody>
          <a:bodyPr/>
          <a:lstStyle>
            <a:lvl1pPr>
              <a:defRPr/>
            </a:lvl1pPr>
          </a:lstStyle>
          <a:p>
            <a:pPr>
              <a:defRPr/>
            </a:pPr>
            <a:fld id="{5A5E7C73-44B4-457D-9559-CB87D6DF3FA4}" type="slidenum">
              <a:rPr lang="en-US"/>
              <a:pPr>
                <a:defRPr/>
              </a:pPr>
              <a:t>‹#›</a:t>
            </a:fld>
            <a:endParaRPr lang="en-US"/>
          </a:p>
        </p:txBody>
      </p:sp>
    </p:spTree>
  </p:cSld>
  <p:clrMapOvr>
    <a:masterClrMapping/>
  </p:clrMapOvr>
  <p:transition spd="slow">
    <p:strips dir="rd"/>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inspector Şăitan Traian</a:t>
            </a:r>
          </a:p>
        </p:txBody>
      </p:sp>
      <p:sp>
        <p:nvSpPr>
          <p:cNvPr id="6" name="Rectangle 6"/>
          <p:cNvSpPr>
            <a:spLocks noGrp="1" noChangeArrowheads="1"/>
          </p:cNvSpPr>
          <p:nvPr>
            <p:ph type="sldNum" sz="quarter" idx="12"/>
          </p:nvPr>
        </p:nvSpPr>
        <p:spPr>
          <a:ln/>
        </p:spPr>
        <p:txBody>
          <a:bodyPr/>
          <a:lstStyle>
            <a:lvl1pPr>
              <a:defRPr/>
            </a:lvl1pPr>
          </a:lstStyle>
          <a:p>
            <a:pPr>
              <a:defRPr/>
            </a:pPr>
            <a:fld id="{007D8997-CA44-4629-9210-64CB3E4488A2}" type="slidenum">
              <a:rPr lang="en-US"/>
              <a:pPr>
                <a:defRPr/>
              </a:pPr>
              <a:t>‹#›</a:t>
            </a:fld>
            <a:endParaRPr lang="en-US"/>
          </a:p>
        </p:txBody>
      </p:sp>
    </p:spTree>
  </p:cSld>
  <p:clrMapOvr>
    <a:masterClrMapping/>
  </p:clrMapOvr>
  <p:transition spd="slow">
    <p:strips dir="rd"/>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67550" y="1676400"/>
            <a:ext cx="1771650" cy="4267200"/>
          </a:xfrm>
        </p:spPr>
        <p:txBody>
          <a:bodyPr vert="eaVert"/>
          <a:lstStyle/>
          <a:p>
            <a:r>
              <a:rPr lang="en-US" smtClean="0"/>
              <a:t>Click to edit Master title style</a:t>
            </a:r>
            <a:endParaRPr lang="ro-RO"/>
          </a:p>
        </p:txBody>
      </p:sp>
      <p:sp>
        <p:nvSpPr>
          <p:cNvPr id="3" name="Vertical Text Placeholder 2"/>
          <p:cNvSpPr>
            <a:spLocks noGrp="1"/>
          </p:cNvSpPr>
          <p:nvPr>
            <p:ph type="body" orient="vert" idx="1"/>
          </p:nvPr>
        </p:nvSpPr>
        <p:spPr>
          <a:xfrm>
            <a:off x="1752600" y="1676400"/>
            <a:ext cx="5162550" cy="4267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inspector Şăitan Traian</a:t>
            </a:r>
          </a:p>
        </p:txBody>
      </p:sp>
      <p:sp>
        <p:nvSpPr>
          <p:cNvPr id="6" name="Rectangle 6"/>
          <p:cNvSpPr>
            <a:spLocks noGrp="1" noChangeArrowheads="1"/>
          </p:cNvSpPr>
          <p:nvPr>
            <p:ph type="sldNum" sz="quarter" idx="12"/>
          </p:nvPr>
        </p:nvSpPr>
        <p:spPr>
          <a:ln/>
        </p:spPr>
        <p:txBody>
          <a:bodyPr/>
          <a:lstStyle>
            <a:lvl1pPr>
              <a:defRPr/>
            </a:lvl1pPr>
          </a:lstStyle>
          <a:p>
            <a:pPr>
              <a:defRPr/>
            </a:pPr>
            <a:fld id="{9A882004-0A05-4B4D-94EE-542AE36241A6}" type="slidenum">
              <a:rPr lang="en-US"/>
              <a:pPr>
                <a:defRPr/>
              </a:pPr>
              <a:t>‹#›</a:t>
            </a:fld>
            <a:endParaRPr lang="en-US"/>
          </a:p>
        </p:txBody>
      </p:sp>
    </p:spTree>
  </p:cSld>
  <p:clrMapOvr>
    <a:masterClrMapping/>
  </p:clrMapOvr>
  <p:transition spd="slow">
    <p:strips dir="rd"/>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Diapozitiv titlu">
    <p:spTree>
      <p:nvGrpSpPr>
        <p:cNvPr id="1" name=""/>
        <p:cNvGrpSpPr/>
        <p:nvPr/>
      </p:nvGrpSpPr>
      <p:grpSpPr>
        <a:xfrm>
          <a:off x="0" y="0"/>
          <a:ext cx="0" cy="0"/>
          <a:chOff x="0" y="0"/>
          <a:chExt cx="0" cy="0"/>
        </a:xfrm>
      </p:grpSpPr>
      <p:sp>
        <p:nvSpPr>
          <p:cNvPr id="4" name="Oval 3"/>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hangingPunct="1">
              <a:defRPr/>
            </a:pPr>
            <a:endParaRPr lang="en-US"/>
          </a:p>
        </p:txBody>
      </p:sp>
      <p:sp>
        <p:nvSpPr>
          <p:cNvPr id="5" name="Oval 4"/>
          <p:cNvSpPr/>
          <p:nvPr/>
        </p:nvSpPr>
        <p:spPr>
          <a:xfrm>
            <a:off x="1157288" y="1344613"/>
            <a:ext cx="63500" cy="65087"/>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hangingPunct="1">
              <a:defRPr/>
            </a:pPr>
            <a:endParaRPr lang="en-US"/>
          </a:p>
        </p:txBody>
      </p:sp>
      <p:sp>
        <p:nvSpPr>
          <p:cNvPr id="14" name="Titlu 13"/>
          <p:cNvSpPr>
            <a:spLocks noGrp="1"/>
          </p:cNvSpPr>
          <p:nvPr>
            <p:ph type="ctrTitle"/>
          </p:nvPr>
        </p:nvSpPr>
        <p:spPr>
          <a:xfrm>
            <a:off x="1432560" y="359898"/>
            <a:ext cx="7406640" cy="1472184"/>
          </a:xfrm>
        </p:spPr>
        <p:txBody>
          <a:bodyPr anchor="b"/>
          <a:lstStyle>
            <a:lvl1pPr algn="l">
              <a:defRPr/>
            </a:lvl1pPr>
            <a:extLst/>
          </a:lstStyle>
          <a:p>
            <a:r>
              <a:rPr lang="ro-RO" smtClean="0"/>
              <a:t>Faceți clic pentru a edita stilul de titlu Coordonator</a:t>
            </a:r>
            <a:endParaRPr lang="en-US"/>
          </a:p>
        </p:txBody>
      </p:sp>
      <p:sp>
        <p:nvSpPr>
          <p:cNvPr id="22" name="Subtitlu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ro-RO" smtClean="0"/>
              <a:t>Faceți clic pentru editarea stilului de subtitlu al coordonatorului</a:t>
            </a:r>
            <a:endParaRPr lang="en-US"/>
          </a:p>
        </p:txBody>
      </p:sp>
      <p:sp>
        <p:nvSpPr>
          <p:cNvPr id="6" name="Substituent dată 6"/>
          <p:cNvSpPr>
            <a:spLocks noGrp="1"/>
          </p:cNvSpPr>
          <p:nvPr>
            <p:ph type="dt" sz="half" idx="10"/>
          </p:nvPr>
        </p:nvSpPr>
        <p:spPr/>
        <p:txBody>
          <a:bodyPr/>
          <a:lstStyle>
            <a:lvl1pPr>
              <a:defRPr/>
            </a:lvl1pPr>
            <a:extLst/>
          </a:lstStyle>
          <a:p>
            <a:pPr>
              <a:defRPr/>
            </a:pPr>
            <a:endParaRPr lang="en-US"/>
          </a:p>
        </p:txBody>
      </p:sp>
      <p:sp>
        <p:nvSpPr>
          <p:cNvPr id="7" name="Substituent subsol 19"/>
          <p:cNvSpPr>
            <a:spLocks noGrp="1"/>
          </p:cNvSpPr>
          <p:nvPr>
            <p:ph type="ftr" sz="quarter" idx="11"/>
          </p:nvPr>
        </p:nvSpPr>
        <p:spPr/>
        <p:txBody>
          <a:bodyPr/>
          <a:lstStyle>
            <a:lvl1pPr>
              <a:defRPr/>
            </a:lvl1pPr>
          </a:lstStyle>
          <a:p>
            <a:pPr>
              <a:defRPr/>
            </a:pPr>
            <a:r>
              <a:rPr lang="en-US"/>
              <a:t>inspector Şăitan Traian</a:t>
            </a:r>
          </a:p>
        </p:txBody>
      </p:sp>
      <p:sp>
        <p:nvSpPr>
          <p:cNvPr id="8" name="Substituent număr diapozitiv 9"/>
          <p:cNvSpPr>
            <a:spLocks noGrp="1"/>
          </p:cNvSpPr>
          <p:nvPr>
            <p:ph type="sldNum" sz="quarter" idx="12"/>
          </p:nvPr>
        </p:nvSpPr>
        <p:spPr/>
        <p:txBody>
          <a:bodyPr/>
          <a:lstStyle>
            <a:lvl1pPr>
              <a:defRPr/>
            </a:lvl1pPr>
            <a:extLst/>
          </a:lstStyle>
          <a:p>
            <a:pPr>
              <a:defRPr/>
            </a:pPr>
            <a:fld id="{37AC3AF1-7B74-4250-B030-182518BC275A}" type="slidenum">
              <a:rPr lang="en-US"/>
              <a:pPr>
                <a:defRPr/>
              </a:pPr>
              <a:t>‹#›</a:t>
            </a:fld>
            <a:endParaRPr lang="en-US"/>
          </a:p>
        </p:txBody>
      </p:sp>
    </p:spTree>
  </p:cSld>
  <p:clrMapOvr>
    <a:masterClrMapping/>
  </p:clrMapOvr>
  <p:transition spd="slow">
    <p:strips dir="rd"/>
  </p:transition>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obj" preserve="1">
  <p:cSld name="Titlu și conținut">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extLst/>
          </a:lstStyle>
          <a:p>
            <a:r>
              <a:rPr lang="ro-RO" smtClean="0"/>
              <a:t>Faceți clic pentru a edita stilul de titlu Coordonator</a:t>
            </a:r>
            <a:endParaRPr lang="en-US"/>
          </a:p>
        </p:txBody>
      </p:sp>
      <p:sp>
        <p:nvSpPr>
          <p:cNvPr id="3" name="Substituent conținut 2"/>
          <p:cNvSpPr>
            <a:spLocks noGrp="1"/>
          </p:cNvSpPr>
          <p:nvPr>
            <p:ph idx="1"/>
          </p:nvPr>
        </p:nvSpPr>
        <p:spPr/>
        <p:txBody>
          <a:bodyPr/>
          <a:lstStyle>
            <a:extLst/>
          </a:lstStyle>
          <a:p>
            <a:pPr lvl="0"/>
            <a:r>
              <a:rPr lang="ro-RO" smtClean="0"/>
              <a:t>Faceți clic pentru a edita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a:p>
        </p:txBody>
      </p:sp>
      <p:sp>
        <p:nvSpPr>
          <p:cNvPr id="4" name="Substituent dată 23"/>
          <p:cNvSpPr>
            <a:spLocks noGrp="1"/>
          </p:cNvSpPr>
          <p:nvPr>
            <p:ph type="dt" sz="half" idx="10"/>
          </p:nvPr>
        </p:nvSpPr>
        <p:spPr/>
        <p:txBody>
          <a:bodyPr/>
          <a:lstStyle>
            <a:lvl1pPr>
              <a:defRPr/>
            </a:lvl1pPr>
          </a:lstStyle>
          <a:p>
            <a:pPr>
              <a:defRPr/>
            </a:pPr>
            <a:endParaRPr lang="en-US"/>
          </a:p>
        </p:txBody>
      </p:sp>
      <p:sp>
        <p:nvSpPr>
          <p:cNvPr id="5" name="Substituent subsol 9"/>
          <p:cNvSpPr>
            <a:spLocks noGrp="1"/>
          </p:cNvSpPr>
          <p:nvPr>
            <p:ph type="ftr" sz="quarter" idx="11"/>
          </p:nvPr>
        </p:nvSpPr>
        <p:spPr/>
        <p:txBody>
          <a:bodyPr/>
          <a:lstStyle>
            <a:lvl1pPr>
              <a:defRPr/>
            </a:lvl1pPr>
          </a:lstStyle>
          <a:p>
            <a:pPr>
              <a:defRPr/>
            </a:pPr>
            <a:r>
              <a:rPr lang="en-US"/>
              <a:t>inspector Şăitan Traian</a:t>
            </a:r>
          </a:p>
        </p:txBody>
      </p:sp>
      <p:sp>
        <p:nvSpPr>
          <p:cNvPr id="6" name="Substituent număr diapozitiv 21"/>
          <p:cNvSpPr>
            <a:spLocks noGrp="1"/>
          </p:cNvSpPr>
          <p:nvPr>
            <p:ph type="sldNum" sz="quarter" idx="12"/>
          </p:nvPr>
        </p:nvSpPr>
        <p:spPr/>
        <p:txBody>
          <a:bodyPr/>
          <a:lstStyle>
            <a:lvl1pPr>
              <a:defRPr/>
            </a:lvl1pPr>
          </a:lstStyle>
          <a:p>
            <a:pPr>
              <a:defRPr/>
            </a:pPr>
            <a:fld id="{85FA5D4B-EA9E-4259-B2A9-AF735E7BB3BA}" type="slidenum">
              <a:rPr lang="en-US"/>
              <a:pPr>
                <a:defRPr/>
              </a:pPr>
              <a:t>‹#›</a:t>
            </a:fld>
            <a:endParaRPr lang="en-US"/>
          </a:p>
        </p:txBody>
      </p:sp>
    </p:spTree>
  </p:cSld>
  <p:clrMapOvr>
    <a:masterClrMapping/>
  </p:clrMapOvr>
  <p:transition spd="slow">
    <p:strips dir="rd"/>
  </p:transition>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Antet secțiune">
    <p:spTree>
      <p:nvGrpSpPr>
        <p:cNvPr id="1" name=""/>
        <p:cNvGrpSpPr/>
        <p:nvPr/>
      </p:nvGrpSpPr>
      <p:grpSpPr>
        <a:xfrm>
          <a:off x="0" y="0"/>
          <a:ext cx="0" cy="0"/>
          <a:chOff x="0" y="0"/>
          <a:chExt cx="0" cy="0"/>
        </a:xfrm>
      </p:grpSpPr>
      <p:sp>
        <p:nvSpPr>
          <p:cNvPr id="4" name="Dreptunghi 3"/>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sp>
        <p:nvSpPr>
          <p:cNvPr id="5" name="Dreptunghi 4"/>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sp>
        <p:nvSpPr>
          <p:cNvPr id="6" name="Oval 5"/>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hangingPunct="1">
              <a:defRPr/>
            </a:pPr>
            <a:endParaRPr lang="en-US"/>
          </a:p>
        </p:txBody>
      </p:sp>
      <p:sp>
        <p:nvSpPr>
          <p:cNvPr id="7" name="Oval 6"/>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hangingPunct="1">
              <a:defRPr/>
            </a:pPr>
            <a:endParaRPr lang="en-US"/>
          </a:p>
        </p:txBody>
      </p:sp>
      <p:sp>
        <p:nvSpPr>
          <p:cNvPr id="2" name="Titlu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ro-RO" smtClean="0"/>
              <a:t>Faceți clic pentru a edita stilul de titlu Coordonator</a:t>
            </a:r>
            <a:endParaRPr lang="en-US"/>
          </a:p>
        </p:txBody>
      </p:sp>
      <p:sp>
        <p:nvSpPr>
          <p:cNvPr id="3" name="Substituent text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ro-RO" smtClean="0"/>
              <a:t>Faceți clic pentru a edita stilurile de text Coordonator</a:t>
            </a:r>
          </a:p>
        </p:txBody>
      </p:sp>
      <p:sp>
        <p:nvSpPr>
          <p:cNvPr id="8" name="Substituent dată 3"/>
          <p:cNvSpPr>
            <a:spLocks noGrp="1"/>
          </p:cNvSpPr>
          <p:nvPr>
            <p:ph type="dt" sz="half" idx="10"/>
          </p:nvPr>
        </p:nvSpPr>
        <p:spPr/>
        <p:txBody>
          <a:bodyPr/>
          <a:lstStyle>
            <a:lvl1pPr>
              <a:defRPr/>
            </a:lvl1pPr>
            <a:extLst/>
          </a:lstStyle>
          <a:p>
            <a:pPr>
              <a:defRPr/>
            </a:pPr>
            <a:endParaRPr lang="en-US"/>
          </a:p>
        </p:txBody>
      </p:sp>
      <p:sp>
        <p:nvSpPr>
          <p:cNvPr id="9" name="Substituent subsol 4"/>
          <p:cNvSpPr>
            <a:spLocks noGrp="1"/>
          </p:cNvSpPr>
          <p:nvPr>
            <p:ph type="ftr" sz="quarter" idx="11"/>
          </p:nvPr>
        </p:nvSpPr>
        <p:spPr/>
        <p:txBody>
          <a:bodyPr/>
          <a:lstStyle>
            <a:lvl1pPr>
              <a:defRPr/>
            </a:lvl1pPr>
          </a:lstStyle>
          <a:p>
            <a:pPr>
              <a:defRPr/>
            </a:pPr>
            <a:r>
              <a:rPr lang="en-US"/>
              <a:t>inspector Şăitan Traian</a:t>
            </a:r>
          </a:p>
        </p:txBody>
      </p:sp>
      <p:sp>
        <p:nvSpPr>
          <p:cNvPr id="10" name="Substituent număr diapozitiv 5"/>
          <p:cNvSpPr>
            <a:spLocks noGrp="1"/>
          </p:cNvSpPr>
          <p:nvPr>
            <p:ph type="sldNum" sz="quarter" idx="12"/>
          </p:nvPr>
        </p:nvSpPr>
        <p:spPr/>
        <p:txBody>
          <a:bodyPr/>
          <a:lstStyle>
            <a:lvl1pPr>
              <a:defRPr/>
            </a:lvl1pPr>
            <a:extLst/>
          </a:lstStyle>
          <a:p>
            <a:pPr>
              <a:defRPr/>
            </a:pPr>
            <a:fld id="{14D3D32D-8109-4026-ACD0-F67C02B3D061}" type="slidenum">
              <a:rPr lang="en-US"/>
              <a:pPr>
                <a:defRPr/>
              </a:pPr>
              <a:t>‹#›</a:t>
            </a:fld>
            <a:endParaRPr lang="en-US"/>
          </a:p>
        </p:txBody>
      </p:sp>
    </p:spTree>
  </p:cSld>
  <p:clrMapOvr>
    <a:masterClrMapping/>
  </p:clrMapOvr>
  <p:transition spd="slow">
    <p:strips dir="rd"/>
  </p:transition>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woObj" preserve="1">
  <p:cSld name="Două tipuri de conținut">
    <p:spTree>
      <p:nvGrpSpPr>
        <p:cNvPr id="1" name=""/>
        <p:cNvGrpSpPr/>
        <p:nvPr/>
      </p:nvGrpSpPr>
      <p:grpSpPr>
        <a:xfrm>
          <a:off x="0" y="0"/>
          <a:ext cx="0" cy="0"/>
          <a:chOff x="0" y="0"/>
          <a:chExt cx="0" cy="0"/>
        </a:xfrm>
      </p:grpSpPr>
      <p:sp>
        <p:nvSpPr>
          <p:cNvPr id="2" name="Titlu 1"/>
          <p:cNvSpPr>
            <a:spLocks noGrp="1"/>
          </p:cNvSpPr>
          <p:nvPr>
            <p:ph type="title"/>
          </p:nvPr>
        </p:nvSpPr>
        <p:spPr>
          <a:xfrm>
            <a:off x="1435608" y="274320"/>
            <a:ext cx="7498080" cy="1143000"/>
          </a:xfrm>
        </p:spPr>
        <p:txBody>
          <a:bodyPr/>
          <a:lstStyle>
            <a:extLst/>
          </a:lstStyle>
          <a:p>
            <a:r>
              <a:rPr lang="ro-RO" smtClean="0"/>
              <a:t>Faceți clic pentru a edita stilul de titlu Coordonator</a:t>
            </a:r>
            <a:endParaRPr lang="en-US"/>
          </a:p>
        </p:txBody>
      </p:sp>
      <p:sp>
        <p:nvSpPr>
          <p:cNvPr id="3" name="Substituent conținut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ro-RO" smtClean="0"/>
              <a:t>Faceți clic pentru a edita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a:p>
        </p:txBody>
      </p:sp>
      <p:sp>
        <p:nvSpPr>
          <p:cNvPr id="4" name="Substituent conținut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ro-RO" smtClean="0"/>
              <a:t>Faceți clic pentru a edita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a:p>
        </p:txBody>
      </p:sp>
      <p:sp>
        <p:nvSpPr>
          <p:cNvPr id="5" name="Substituent dată 23"/>
          <p:cNvSpPr>
            <a:spLocks noGrp="1"/>
          </p:cNvSpPr>
          <p:nvPr>
            <p:ph type="dt" sz="half" idx="10"/>
          </p:nvPr>
        </p:nvSpPr>
        <p:spPr/>
        <p:txBody>
          <a:bodyPr/>
          <a:lstStyle>
            <a:lvl1pPr>
              <a:defRPr/>
            </a:lvl1pPr>
          </a:lstStyle>
          <a:p>
            <a:pPr>
              <a:defRPr/>
            </a:pPr>
            <a:endParaRPr lang="en-US"/>
          </a:p>
        </p:txBody>
      </p:sp>
      <p:sp>
        <p:nvSpPr>
          <p:cNvPr id="6" name="Substituent subsol 9"/>
          <p:cNvSpPr>
            <a:spLocks noGrp="1"/>
          </p:cNvSpPr>
          <p:nvPr>
            <p:ph type="ftr" sz="quarter" idx="11"/>
          </p:nvPr>
        </p:nvSpPr>
        <p:spPr/>
        <p:txBody>
          <a:bodyPr/>
          <a:lstStyle>
            <a:lvl1pPr>
              <a:defRPr/>
            </a:lvl1pPr>
          </a:lstStyle>
          <a:p>
            <a:pPr>
              <a:defRPr/>
            </a:pPr>
            <a:r>
              <a:rPr lang="en-US"/>
              <a:t>inspector Şăitan Traian</a:t>
            </a:r>
          </a:p>
        </p:txBody>
      </p:sp>
      <p:sp>
        <p:nvSpPr>
          <p:cNvPr id="7" name="Substituent număr diapozitiv 21"/>
          <p:cNvSpPr>
            <a:spLocks noGrp="1"/>
          </p:cNvSpPr>
          <p:nvPr>
            <p:ph type="sldNum" sz="quarter" idx="12"/>
          </p:nvPr>
        </p:nvSpPr>
        <p:spPr/>
        <p:txBody>
          <a:bodyPr/>
          <a:lstStyle>
            <a:lvl1pPr>
              <a:defRPr/>
            </a:lvl1pPr>
          </a:lstStyle>
          <a:p>
            <a:pPr>
              <a:defRPr/>
            </a:pPr>
            <a:fld id="{628E6BD2-8656-4844-92FB-BB17CBB3C9DE}" type="slidenum">
              <a:rPr lang="en-US"/>
              <a:pPr>
                <a:defRPr/>
              </a:pPr>
              <a:t>‹#›</a:t>
            </a:fld>
            <a:endParaRPr lang="en-US"/>
          </a:p>
        </p:txBody>
      </p:sp>
    </p:spTree>
  </p:cSld>
  <p:clrMapOvr>
    <a:masterClrMapping/>
  </p:clrMapOvr>
  <p:transition spd="slow">
    <p:strips dir="rd"/>
  </p:transition>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woTxTwoObj" preserve="1">
  <p:cSld name="Comparație">
    <p:spTree>
      <p:nvGrpSpPr>
        <p:cNvPr id="1" name=""/>
        <p:cNvGrpSpPr/>
        <p:nvPr/>
      </p:nvGrpSpPr>
      <p:grpSpPr>
        <a:xfrm>
          <a:off x="0" y="0"/>
          <a:ext cx="0" cy="0"/>
          <a:chOff x="0" y="0"/>
          <a:chExt cx="0" cy="0"/>
        </a:xfrm>
      </p:grpSpPr>
      <p:sp>
        <p:nvSpPr>
          <p:cNvPr id="2" name="Titlu 1"/>
          <p:cNvSpPr>
            <a:spLocks noGrp="1"/>
          </p:cNvSpPr>
          <p:nvPr>
            <p:ph type="title"/>
          </p:nvPr>
        </p:nvSpPr>
        <p:spPr>
          <a:xfrm>
            <a:off x="457200" y="5160336"/>
            <a:ext cx="8229600" cy="1143000"/>
          </a:xfrm>
        </p:spPr>
        <p:txBody>
          <a:bodyPr/>
          <a:lstStyle>
            <a:lvl1pPr algn="ctr">
              <a:defRPr sz="4500" b="1" cap="none" baseline="0"/>
            </a:lvl1pPr>
            <a:extLst/>
          </a:lstStyle>
          <a:p>
            <a:r>
              <a:rPr lang="ro-RO" smtClean="0"/>
              <a:t>Faceți clic pentru a edita stilul de titlu Coordonator</a:t>
            </a:r>
            <a:endParaRPr lang="en-US"/>
          </a:p>
        </p:txBody>
      </p:sp>
      <p:sp>
        <p:nvSpPr>
          <p:cNvPr id="3" name="Substituent text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ro-RO" smtClean="0"/>
              <a:t>Faceți clic pentru a edita stilurile de text Coordonator</a:t>
            </a:r>
          </a:p>
        </p:txBody>
      </p:sp>
      <p:sp>
        <p:nvSpPr>
          <p:cNvPr id="4" name="Substituent text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ro-RO" smtClean="0"/>
              <a:t>Faceți clic pentru a edita stilurile de text Coordonator</a:t>
            </a:r>
          </a:p>
        </p:txBody>
      </p:sp>
      <p:sp>
        <p:nvSpPr>
          <p:cNvPr id="5" name="Substituent conținut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ro-RO" smtClean="0"/>
              <a:t>Faceți clic pentru a edita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a:p>
        </p:txBody>
      </p:sp>
      <p:sp>
        <p:nvSpPr>
          <p:cNvPr id="6" name="Substituent conținut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ro-RO" smtClean="0"/>
              <a:t>Faceți clic pentru a edita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a:p>
        </p:txBody>
      </p:sp>
      <p:sp>
        <p:nvSpPr>
          <p:cNvPr id="7" name="Substituent dată 6"/>
          <p:cNvSpPr>
            <a:spLocks noGrp="1"/>
          </p:cNvSpPr>
          <p:nvPr>
            <p:ph type="dt" sz="half" idx="10"/>
          </p:nvPr>
        </p:nvSpPr>
        <p:spPr/>
        <p:txBody>
          <a:bodyPr/>
          <a:lstStyle>
            <a:lvl1pPr>
              <a:defRPr/>
            </a:lvl1pPr>
            <a:extLst/>
          </a:lstStyle>
          <a:p>
            <a:pPr>
              <a:defRPr/>
            </a:pPr>
            <a:endParaRPr lang="en-US"/>
          </a:p>
        </p:txBody>
      </p:sp>
      <p:sp>
        <p:nvSpPr>
          <p:cNvPr id="8" name="Substituent subsol 7"/>
          <p:cNvSpPr>
            <a:spLocks noGrp="1"/>
          </p:cNvSpPr>
          <p:nvPr>
            <p:ph type="ftr" sz="quarter" idx="11"/>
          </p:nvPr>
        </p:nvSpPr>
        <p:spPr/>
        <p:txBody>
          <a:bodyPr/>
          <a:lstStyle>
            <a:lvl1pPr>
              <a:defRPr/>
            </a:lvl1pPr>
          </a:lstStyle>
          <a:p>
            <a:pPr>
              <a:defRPr/>
            </a:pPr>
            <a:r>
              <a:rPr lang="en-US"/>
              <a:t>inspector Şăitan Traian</a:t>
            </a:r>
          </a:p>
        </p:txBody>
      </p:sp>
      <p:sp>
        <p:nvSpPr>
          <p:cNvPr id="9" name="Substituent număr diapozitiv 8"/>
          <p:cNvSpPr>
            <a:spLocks noGrp="1"/>
          </p:cNvSpPr>
          <p:nvPr>
            <p:ph type="sldNum" sz="quarter" idx="12"/>
          </p:nvPr>
        </p:nvSpPr>
        <p:spPr/>
        <p:txBody>
          <a:bodyPr/>
          <a:lstStyle>
            <a:lvl1pPr>
              <a:defRPr/>
            </a:lvl1pPr>
            <a:extLst/>
          </a:lstStyle>
          <a:p>
            <a:pPr>
              <a:defRPr/>
            </a:pPr>
            <a:fld id="{9F7A5650-D060-44E6-9F04-89103011EBA5}" type="slidenum">
              <a:rPr lang="en-US"/>
              <a:pPr>
                <a:defRPr/>
              </a:pPr>
              <a:t>‹#›</a:t>
            </a:fld>
            <a:endParaRPr lang="en-US"/>
          </a:p>
        </p:txBody>
      </p:sp>
    </p:spTree>
  </p:cSld>
  <p:clrMapOvr>
    <a:masterClrMapping/>
  </p:clrMapOvr>
  <p:transition spd="slow">
    <p:strips dir="rd"/>
  </p:transition>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itleOnly" preserve="1">
  <p:cSld name="Doar titlu">
    <p:spTree>
      <p:nvGrpSpPr>
        <p:cNvPr id="1" name=""/>
        <p:cNvGrpSpPr/>
        <p:nvPr/>
      </p:nvGrpSpPr>
      <p:grpSpPr>
        <a:xfrm>
          <a:off x="0" y="0"/>
          <a:ext cx="0" cy="0"/>
          <a:chOff x="0" y="0"/>
          <a:chExt cx="0" cy="0"/>
        </a:xfrm>
      </p:grpSpPr>
      <p:sp>
        <p:nvSpPr>
          <p:cNvPr id="2" name="Titlu 1"/>
          <p:cNvSpPr>
            <a:spLocks noGrp="1"/>
          </p:cNvSpPr>
          <p:nvPr>
            <p:ph type="title"/>
          </p:nvPr>
        </p:nvSpPr>
        <p:spPr>
          <a:xfrm>
            <a:off x="1435608" y="274320"/>
            <a:ext cx="7498080" cy="1143000"/>
          </a:xfrm>
        </p:spPr>
        <p:txBody>
          <a:bodyPr/>
          <a:lstStyle>
            <a:extLst/>
          </a:lstStyle>
          <a:p>
            <a:r>
              <a:rPr lang="ro-RO" smtClean="0"/>
              <a:t>Faceți clic pentru a edita stilul de titlu Coordonator</a:t>
            </a:r>
            <a:endParaRPr lang="en-US"/>
          </a:p>
        </p:txBody>
      </p:sp>
      <p:sp>
        <p:nvSpPr>
          <p:cNvPr id="3" name="Substituent dată 23"/>
          <p:cNvSpPr>
            <a:spLocks noGrp="1"/>
          </p:cNvSpPr>
          <p:nvPr>
            <p:ph type="dt" sz="half" idx="10"/>
          </p:nvPr>
        </p:nvSpPr>
        <p:spPr/>
        <p:txBody>
          <a:bodyPr/>
          <a:lstStyle>
            <a:lvl1pPr>
              <a:defRPr/>
            </a:lvl1pPr>
          </a:lstStyle>
          <a:p>
            <a:pPr>
              <a:defRPr/>
            </a:pPr>
            <a:endParaRPr lang="en-US"/>
          </a:p>
        </p:txBody>
      </p:sp>
      <p:sp>
        <p:nvSpPr>
          <p:cNvPr id="4" name="Substituent subsol 9"/>
          <p:cNvSpPr>
            <a:spLocks noGrp="1"/>
          </p:cNvSpPr>
          <p:nvPr>
            <p:ph type="ftr" sz="quarter" idx="11"/>
          </p:nvPr>
        </p:nvSpPr>
        <p:spPr/>
        <p:txBody>
          <a:bodyPr/>
          <a:lstStyle>
            <a:lvl1pPr>
              <a:defRPr/>
            </a:lvl1pPr>
          </a:lstStyle>
          <a:p>
            <a:pPr>
              <a:defRPr/>
            </a:pPr>
            <a:r>
              <a:rPr lang="en-US"/>
              <a:t>inspector Şăitan Traian</a:t>
            </a:r>
          </a:p>
        </p:txBody>
      </p:sp>
      <p:sp>
        <p:nvSpPr>
          <p:cNvPr id="5" name="Substituent număr diapozitiv 21"/>
          <p:cNvSpPr>
            <a:spLocks noGrp="1"/>
          </p:cNvSpPr>
          <p:nvPr>
            <p:ph type="sldNum" sz="quarter" idx="12"/>
          </p:nvPr>
        </p:nvSpPr>
        <p:spPr/>
        <p:txBody>
          <a:bodyPr/>
          <a:lstStyle>
            <a:lvl1pPr>
              <a:defRPr/>
            </a:lvl1pPr>
          </a:lstStyle>
          <a:p>
            <a:pPr>
              <a:defRPr/>
            </a:pPr>
            <a:fld id="{9EB81609-F26C-4779-8B80-BA8F56715EED}" type="slidenum">
              <a:rPr lang="en-US"/>
              <a:pPr>
                <a:defRPr/>
              </a:pPr>
              <a:t>‹#›</a:t>
            </a:fld>
            <a:endParaRPr lang="en-US"/>
          </a:p>
        </p:txBody>
      </p:sp>
    </p:spTree>
  </p:cSld>
  <p:clrMapOvr>
    <a:masterClrMapping/>
  </p:clrMapOvr>
  <p:transition spd="slow">
    <p:strips dir="rd"/>
  </p:transition>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Necompletat">
    <p:spTree>
      <p:nvGrpSpPr>
        <p:cNvPr id="1" name=""/>
        <p:cNvGrpSpPr/>
        <p:nvPr/>
      </p:nvGrpSpPr>
      <p:grpSpPr>
        <a:xfrm>
          <a:off x="0" y="0"/>
          <a:ext cx="0" cy="0"/>
          <a:chOff x="0" y="0"/>
          <a:chExt cx="0" cy="0"/>
        </a:xfrm>
      </p:grpSpPr>
      <p:sp>
        <p:nvSpPr>
          <p:cNvPr id="2" name="Dreptunghi 1"/>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sp>
        <p:nvSpPr>
          <p:cNvPr id="3" name="Dreptunghi 2"/>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sp>
        <p:nvSpPr>
          <p:cNvPr id="4" name="Substituent dată 1"/>
          <p:cNvSpPr>
            <a:spLocks noGrp="1"/>
          </p:cNvSpPr>
          <p:nvPr>
            <p:ph type="dt" sz="half" idx="10"/>
          </p:nvPr>
        </p:nvSpPr>
        <p:spPr/>
        <p:txBody>
          <a:bodyPr/>
          <a:lstStyle>
            <a:lvl1pPr>
              <a:defRPr/>
            </a:lvl1pPr>
            <a:extLst/>
          </a:lstStyle>
          <a:p>
            <a:pPr>
              <a:defRPr/>
            </a:pPr>
            <a:endParaRPr lang="en-US"/>
          </a:p>
        </p:txBody>
      </p:sp>
      <p:sp>
        <p:nvSpPr>
          <p:cNvPr id="5" name="Substituent subsol 2"/>
          <p:cNvSpPr>
            <a:spLocks noGrp="1"/>
          </p:cNvSpPr>
          <p:nvPr>
            <p:ph type="ftr" sz="quarter" idx="11"/>
          </p:nvPr>
        </p:nvSpPr>
        <p:spPr/>
        <p:txBody>
          <a:bodyPr/>
          <a:lstStyle>
            <a:lvl1pPr>
              <a:defRPr/>
            </a:lvl1pPr>
          </a:lstStyle>
          <a:p>
            <a:pPr>
              <a:defRPr/>
            </a:pPr>
            <a:r>
              <a:rPr lang="en-US"/>
              <a:t>inspector Şăitan Traian</a:t>
            </a:r>
          </a:p>
        </p:txBody>
      </p:sp>
      <p:sp>
        <p:nvSpPr>
          <p:cNvPr id="6" name="Substituent număr diapozitiv 3"/>
          <p:cNvSpPr>
            <a:spLocks noGrp="1"/>
          </p:cNvSpPr>
          <p:nvPr>
            <p:ph type="sldNum" sz="quarter" idx="12"/>
          </p:nvPr>
        </p:nvSpPr>
        <p:spPr/>
        <p:txBody>
          <a:bodyPr/>
          <a:lstStyle>
            <a:lvl1pPr>
              <a:defRPr/>
            </a:lvl1pPr>
            <a:extLst/>
          </a:lstStyle>
          <a:p>
            <a:pPr>
              <a:defRPr/>
            </a:pPr>
            <a:fld id="{A0EE3842-C694-4740-B013-452DBB7BFF4D}" type="slidenum">
              <a:rPr lang="en-US"/>
              <a:pPr>
                <a:defRPr/>
              </a:pPr>
              <a:t>‹#›</a:t>
            </a:fld>
            <a:endParaRPr lang="en-US"/>
          </a:p>
        </p:txBody>
      </p:sp>
    </p:spTree>
  </p:cSld>
  <p:clrMapOvr>
    <a:masterClrMapping/>
  </p:clrMapOvr>
  <p:transition spd="slow">
    <p:strips dir="rd"/>
  </p:transition>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ro-RO"/>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inspector Şăitan Traian</a:t>
            </a:r>
          </a:p>
        </p:txBody>
      </p:sp>
      <p:sp>
        <p:nvSpPr>
          <p:cNvPr id="6" name="Rectangle 6"/>
          <p:cNvSpPr>
            <a:spLocks noGrp="1" noChangeArrowheads="1"/>
          </p:cNvSpPr>
          <p:nvPr>
            <p:ph type="sldNum" sz="quarter" idx="12"/>
          </p:nvPr>
        </p:nvSpPr>
        <p:spPr>
          <a:ln/>
        </p:spPr>
        <p:txBody>
          <a:bodyPr/>
          <a:lstStyle>
            <a:lvl1pPr>
              <a:defRPr/>
            </a:lvl1pPr>
          </a:lstStyle>
          <a:p>
            <a:pPr>
              <a:defRPr/>
            </a:pPr>
            <a:fld id="{39EBFF35-49EF-4EC0-AAA0-A4B0F63ED46D}" type="slidenum">
              <a:rPr lang="en-US"/>
              <a:pPr>
                <a:defRPr/>
              </a:pPr>
              <a:t>‹#›</a:t>
            </a:fld>
            <a:endParaRPr lang="en-US"/>
          </a:p>
        </p:txBody>
      </p:sp>
    </p:spTree>
  </p:cSld>
  <p:clrMapOvr>
    <a:masterClrMapping/>
  </p:clrMapOvr>
  <p:transition spd="slow">
    <p:strips dir="rd"/>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ținut cu legendă">
    <p:spTree>
      <p:nvGrpSpPr>
        <p:cNvPr id="1" name=""/>
        <p:cNvGrpSpPr/>
        <p:nvPr/>
      </p:nvGrpSpPr>
      <p:grpSpPr>
        <a:xfrm>
          <a:off x="0" y="0"/>
          <a:ext cx="0" cy="0"/>
          <a:chOff x="0" y="0"/>
          <a:chExt cx="0" cy="0"/>
        </a:xfrm>
      </p:grpSpPr>
      <p:sp>
        <p:nvSpPr>
          <p:cNvPr id="2" name="Titlu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solidFill>
                  <a:srgbClr val="FFC000"/>
                </a:solidFill>
              </a:defRPr>
            </a:lvl1pPr>
            <a:extLst/>
          </a:lstStyle>
          <a:p>
            <a:r>
              <a:rPr lang="ro-RO" dirty="0" smtClean="0"/>
              <a:t>Faceți clic pentru a edita stilul de titlu Coordonator</a:t>
            </a:r>
            <a:endParaRPr lang="en-US" dirty="0"/>
          </a:p>
        </p:txBody>
      </p:sp>
      <p:sp>
        <p:nvSpPr>
          <p:cNvPr id="3" name="Substituent text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solidFill>
                  <a:srgbClr val="FFC000"/>
                </a:solidFill>
              </a:defRPr>
            </a:lvl1pPr>
            <a:lvl2pPr>
              <a:buNone/>
              <a:defRPr sz="1200"/>
            </a:lvl2pPr>
            <a:lvl3pPr>
              <a:buNone/>
              <a:defRPr sz="1000"/>
            </a:lvl3pPr>
            <a:lvl4pPr>
              <a:buNone/>
              <a:defRPr sz="900"/>
            </a:lvl4pPr>
            <a:lvl5pPr>
              <a:buNone/>
              <a:defRPr sz="900"/>
            </a:lvl5pPr>
            <a:extLst/>
          </a:lstStyle>
          <a:p>
            <a:pPr lvl="0"/>
            <a:r>
              <a:rPr lang="ro-RO" dirty="0" smtClean="0"/>
              <a:t>Faceți clic pentru a edita stilurile de text Coordonator</a:t>
            </a:r>
          </a:p>
        </p:txBody>
      </p:sp>
      <p:sp>
        <p:nvSpPr>
          <p:cNvPr id="4" name="Substituent conținut 3"/>
          <p:cNvSpPr>
            <a:spLocks noGrp="1"/>
          </p:cNvSpPr>
          <p:nvPr>
            <p:ph sz="half" idx="1"/>
          </p:nvPr>
        </p:nvSpPr>
        <p:spPr>
          <a:xfrm>
            <a:off x="457200" y="2133600"/>
            <a:ext cx="8153400" cy="3992563"/>
          </a:xfrm>
        </p:spPr>
        <p:txBody>
          <a:bodyPr/>
          <a:lstStyle>
            <a:lvl1pPr>
              <a:defRPr sz="3200">
                <a:solidFill>
                  <a:srgbClr val="FFC000"/>
                </a:solidFill>
              </a:defRPr>
            </a:lvl1pPr>
            <a:lvl2pPr>
              <a:defRPr sz="2800">
                <a:solidFill>
                  <a:srgbClr val="FFC000"/>
                </a:solidFill>
              </a:defRPr>
            </a:lvl2pPr>
            <a:lvl3pPr>
              <a:defRPr sz="2400">
                <a:solidFill>
                  <a:srgbClr val="FFC000"/>
                </a:solidFill>
              </a:defRPr>
            </a:lvl3pPr>
            <a:lvl4pPr>
              <a:defRPr sz="2000">
                <a:solidFill>
                  <a:srgbClr val="FFC000"/>
                </a:solidFill>
              </a:defRPr>
            </a:lvl4pPr>
            <a:lvl5pPr>
              <a:defRPr sz="2000">
                <a:solidFill>
                  <a:srgbClr val="FFC000"/>
                </a:solidFill>
              </a:defRPr>
            </a:lvl5pPr>
            <a:extLst/>
          </a:lstStyle>
          <a:p>
            <a:pPr lvl="0"/>
            <a:r>
              <a:rPr lang="ro-RO" dirty="0" smtClean="0"/>
              <a:t>Faceți clic pentru a edita stilurile de text Coordonator</a:t>
            </a:r>
          </a:p>
          <a:p>
            <a:pPr lvl="1"/>
            <a:r>
              <a:rPr lang="ro-RO" dirty="0" smtClean="0"/>
              <a:t>Al doilea nivel</a:t>
            </a:r>
          </a:p>
          <a:p>
            <a:pPr lvl="2"/>
            <a:r>
              <a:rPr lang="ro-RO" dirty="0" smtClean="0"/>
              <a:t>Al treilea nivel</a:t>
            </a:r>
          </a:p>
          <a:p>
            <a:pPr lvl="3"/>
            <a:r>
              <a:rPr lang="ro-RO" dirty="0" smtClean="0"/>
              <a:t>Al patrulea nivel</a:t>
            </a:r>
          </a:p>
          <a:p>
            <a:pPr lvl="4"/>
            <a:r>
              <a:rPr lang="ro-RO" dirty="0" smtClean="0"/>
              <a:t>Al cincilea nivel</a:t>
            </a:r>
            <a:endParaRPr lang="en-US" dirty="0"/>
          </a:p>
        </p:txBody>
      </p:sp>
      <p:sp>
        <p:nvSpPr>
          <p:cNvPr id="5" name="Substituent dată 4"/>
          <p:cNvSpPr>
            <a:spLocks noGrp="1"/>
          </p:cNvSpPr>
          <p:nvPr>
            <p:ph type="dt" sz="half" idx="10"/>
          </p:nvPr>
        </p:nvSpPr>
        <p:spPr/>
        <p:txBody>
          <a:bodyPr/>
          <a:lstStyle>
            <a:lvl1pPr>
              <a:defRPr/>
            </a:lvl1pPr>
            <a:extLst/>
          </a:lstStyle>
          <a:p>
            <a:pPr>
              <a:defRPr/>
            </a:pPr>
            <a:endParaRPr lang="en-US"/>
          </a:p>
        </p:txBody>
      </p:sp>
      <p:sp>
        <p:nvSpPr>
          <p:cNvPr id="6" name="Substituent subsol 5"/>
          <p:cNvSpPr>
            <a:spLocks noGrp="1"/>
          </p:cNvSpPr>
          <p:nvPr>
            <p:ph type="ftr" sz="quarter" idx="11"/>
          </p:nvPr>
        </p:nvSpPr>
        <p:spPr/>
        <p:txBody>
          <a:bodyPr/>
          <a:lstStyle>
            <a:lvl1pPr>
              <a:defRPr/>
            </a:lvl1pPr>
          </a:lstStyle>
          <a:p>
            <a:pPr>
              <a:defRPr/>
            </a:pPr>
            <a:r>
              <a:rPr lang="en-US"/>
              <a:t>inspector Şăitan Traian</a:t>
            </a:r>
          </a:p>
        </p:txBody>
      </p:sp>
      <p:sp>
        <p:nvSpPr>
          <p:cNvPr id="7" name="Substituent număr diapozitiv 6"/>
          <p:cNvSpPr>
            <a:spLocks noGrp="1"/>
          </p:cNvSpPr>
          <p:nvPr>
            <p:ph type="sldNum" sz="quarter" idx="12"/>
          </p:nvPr>
        </p:nvSpPr>
        <p:spPr/>
        <p:txBody>
          <a:bodyPr/>
          <a:lstStyle>
            <a:lvl1pPr>
              <a:defRPr/>
            </a:lvl1pPr>
            <a:extLst/>
          </a:lstStyle>
          <a:p>
            <a:pPr>
              <a:defRPr/>
            </a:pPr>
            <a:fld id="{01C7910B-662B-441F-B0C0-2F6C45AA52E1}" type="slidenum">
              <a:rPr lang="en-US"/>
              <a:pPr>
                <a:defRPr/>
              </a:pPr>
              <a:t>‹#›</a:t>
            </a:fld>
            <a:endParaRPr lang="en-US"/>
          </a:p>
        </p:txBody>
      </p:sp>
    </p:spTree>
  </p:cSld>
  <p:clrMapOvr>
    <a:masterClrMapping/>
  </p:clrMapOvr>
  <p:transition spd="slow">
    <p:strips dir="rd"/>
  </p:transition>
  <p:hf hdr="0" ftr="0" dt="0"/>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Imagine cu legendă">
    <p:spTree>
      <p:nvGrpSpPr>
        <p:cNvPr id="1" name=""/>
        <p:cNvGrpSpPr/>
        <p:nvPr/>
      </p:nvGrpSpPr>
      <p:grpSpPr>
        <a:xfrm>
          <a:off x="0" y="0"/>
          <a:ext cx="0" cy="0"/>
          <a:chOff x="0" y="0"/>
          <a:chExt cx="0" cy="0"/>
        </a:xfrm>
      </p:grpSpPr>
      <p:sp>
        <p:nvSpPr>
          <p:cNvPr id="5" name="Dreptunghi 4"/>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eaLnBrk="1" hangingPunct="1">
              <a:lnSpc>
                <a:spcPts val="3000"/>
              </a:lnSpc>
              <a:spcBef>
                <a:spcPts val="600"/>
              </a:spcBef>
              <a:buClr>
                <a:schemeClr val="accent1"/>
              </a:buClr>
              <a:buSzPct val="80000"/>
              <a:buFont typeface="Wingdings 2"/>
              <a:buNone/>
              <a:defRPr/>
            </a:pPr>
            <a:endParaRPr lang="en-US" sz="3200">
              <a:latin typeface="+mn-lt"/>
            </a:endParaRPr>
          </a:p>
        </p:txBody>
      </p:sp>
      <p:sp>
        <p:nvSpPr>
          <p:cNvPr id="6" name="Schemă logică: Proces 5"/>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sp>
        <p:nvSpPr>
          <p:cNvPr id="7" name="Schemă logică: Proces 6"/>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dirty="0"/>
          </a:p>
        </p:txBody>
      </p:sp>
      <p:sp>
        <p:nvSpPr>
          <p:cNvPr id="2" name="Titlu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ro-RO" smtClean="0"/>
              <a:t>Faceți clic pentru a edita stilul de titlu Coordonator</a:t>
            </a:r>
            <a:endParaRPr lang="en-US"/>
          </a:p>
        </p:txBody>
      </p:sp>
      <p:sp>
        <p:nvSpPr>
          <p:cNvPr id="3" name="Substituent imagin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ro-RO" noProof="0" smtClean="0"/>
              <a:t>Faceți clic pe pictogramă pentru a adăuga o imagine</a:t>
            </a:r>
            <a:endParaRPr lang="en-US" noProof="0" dirty="0"/>
          </a:p>
        </p:txBody>
      </p:sp>
      <p:sp>
        <p:nvSpPr>
          <p:cNvPr id="4" name="Substituent text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ro-RO" smtClean="0"/>
              <a:t>Faceți clic pentru a edita stilurile de text Coordonator</a:t>
            </a:r>
          </a:p>
        </p:txBody>
      </p:sp>
      <p:sp>
        <p:nvSpPr>
          <p:cNvPr id="8" name="Substituent dată 4"/>
          <p:cNvSpPr>
            <a:spLocks noGrp="1"/>
          </p:cNvSpPr>
          <p:nvPr>
            <p:ph type="dt" sz="half" idx="10"/>
          </p:nvPr>
        </p:nvSpPr>
        <p:spPr/>
        <p:txBody>
          <a:bodyPr/>
          <a:lstStyle>
            <a:lvl1pPr>
              <a:defRPr/>
            </a:lvl1pPr>
            <a:extLst/>
          </a:lstStyle>
          <a:p>
            <a:pPr>
              <a:defRPr/>
            </a:pPr>
            <a:endParaRPr lang="en-US"/>
          </a:p>
        </p:txBody>
      </p:sp>
      <p:sp>
        <p:nvSpPr>
          <p:cNvPr id="9" name="Substituent subsol 5"/>
          <p:cNvSpPr>
            <a:spLocks noGrp="1"/>
          </p:cNvSpPr>
          <p:nvPr>
            <p:ph type="ftr" sz="quarter" idx="11"/>
          </p:nvPr>
        </p:nvSpPr>
        <p:spPr/>
        <p:txBody>
          <a:bodyPr/>
          <a:lstStyle>
            <a:lvl1pPr>
              <a:defRPr/>
            </a:lvl1pPr>
          </a:lstStyle>
          <a:p>
            <a:pPr>
              <a:defRPr/>
            </a:pPr>
            <a:r>
              <a:rPr lang="en-US"/>
              <a:t>inspector Şăitan Traian</a:t>
            </a:r>
          </a:p>
        </p:txBody>
      </p:sp>
      <p:sp>
        <p:nvSpPr>
          <p:cNvPr id="10" name="Substituent număr diapozitiv 6"/>
          <p:cNvSpPr>
            <a:spLocks noGrp="1"/>
          </p:cNvSpPr>
          <p:nvPr>
            <p:ph type="sldNum" sz="quarter" idx="12"/>
          </p:nvPr>
        </p:nvSpPr>
        <p:spPr/>
        <p:txBody>
          <a:bodyPr/>
          <a:lstStyle>
            <a:lvl1pPr>
              <a:defRPr/>
            </a:lvl1pPr>
            <a:extLst/>
          </a:lstStyle>
          <a:p>
            <a:pPr>
              <a:defRPr/>
            </a:pPr>
            <a:fld id="{90ED4140-DDA6-4629-9374-ACD3B660EBD2}" type="slidenum">
              <a:rPr lang="en-US"/>
              <a:pPr>
                <a:defRPr/>
              </a:pPr>
              <a:t>‹#›</a:t>
            </a:fld>
            <a:endParaRPr lang="en-US"/>
          </a:p>
        </p:txBody>
      </p:sp>
    </p:spTree>
  </p:cSld>
  <p:clrMapOvr>
    <a:masterClrMapping/>
  </p:clrMapOvr>
  <p:transition spd="slow">
    <p:strips dir="rd"/>
  </p:transition>
  <p:hf hdr="0" ftr="0" dt="0"/>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vertTx" preserve="1">
  <p:cSld name="Text vertical și titlu">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extLst/>
          </a:lstStyle>
          <a:p>
            <a:r>
              <a:rPr lang="ro-RO" smtClean="0"/>
              <a:t>Faceți clic pentru a edita stilul de titlu Coordonator</a:t>
            </a:r>
            <a:endParaRPr lang="en-US"/>
          </a:p>
        </p:txBody>
      </p:sp>
      <p:sp>
        <p:nvSpPr>
          <p:cNvPr id="3" name="Substituent text vertical 2"/>
          <p:cNvSpPr>
            <a:spLocks noGrp="1"/>
          </p:cNvSpPr>
          <p:nvPr>
            <p:ph type="body" orient="vert" idx="1"/>
          </p:nvPr>
        </p:nvSpPr>
        <p:spPr/>
        <p:txBody>
          <a:bodyPr vert="eaVert"/>
          <a:lstStyle>
            <a:extLst/>
          </a:lstStyle>
          <a:p>
            <a:pPr lvl="0"/>
            <a:r>
              <a:rPr lang="ro-RO" smtClean="0"/>
              <a:t>Faceți clic pentru a edita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a:p>
        </p:txBody>
      </p:sp>
      <p:sp>
        <p:nvSpPr>
          <p:cNvPr id="4" name="Substituent dată 23"/>
          <p:cNvSpPr>
            <a:spLocks noGrp="1"/>
          </p:cNvSpPr>
          <p:nvPr>
            <p:ph type="dt" sz="half" idx="10"/>
          </p:nvPr>
        </p:nvSpPr>
        <p:spPr/>
        <p:txBody>
          <a:bodyPr/>
          <a:lstStyle>
            <a:lvl1pPr>
              <a:defRPr/>
            </a:lvl1pPr>
          </a:lstStyle>
          <a:p>
            <a:pPr>
              <a:defRPr/>
            </a:pPr>
            <a:endParaRPr lang="en-US"/>
          </a:p>
        </p:txBody>
      </p:sp>
      <p:sp>
        <p:nvSpPr>
          <p:cNvPr id="5" name="Substituent subsol 9"/>
          <p:cNvSpPr>
            <a:spLocks noGrp="1"/>
          </p:cNvSpPr>
          <p:nvPr>
            <p:ph type="ftr" sz="quarter" idx="11"/>
          </p:nvPr>
        </p:nvSpPr>
        <p:spPr/>
        <p:txBody>
          <a:bodyPr/>
          <a:lstStyle>
            <a:lvl1pPr>
              <a:defRPr/>
            </a:lvl1pPr>
          </a:lstStyle>
          <a:p>
            <a:pPr>
              <a:defRPr/>
            </a:pPr>
            <a:r>
              <a:rPr lang="en-US"/>
              <a:t>inspector Şăitan Traian</a:t>
            </a:r>
          </a:p>
        </p:txBody>
      </p:sp>
      <p:sp>
        <p:nvSpPr>
          <p:cNvPr id="6" name="Substituent număr diapozitiv 21"/>
          <p:cNvSpPr>
            <a:spLocks noGrp="1"/>
          </p:cNvSpPr>
          <p:nvPr>
            <p:ph type="sldNum" sz="quarter" idx="12"/>
          </p:nvPr>
        </p:nvSpPr>
        <p:spPr/>
        <p:txBody>
          <a:bodyPr/>
          <a:lstStyle>
            <a:lvl1pPr>
              <a:defRPr/>
            </a:lvl1pPr>
          </a:lstStyle>
          <a:p>
            <a:pPr>
              <a:defRPr/>
            </a:pPr>
            <a:fld id="{F5783EF0-9C13-42EC-8B79-3769470C3235}" type="slidenum">
              <a:rPr lang="en-US"/>
              <a:pPr>
                <a:defRPr/>
              </a:pPr>
              <a:t>‹#›</a:t>
            </a:fld>
            <a:endParaRPr lang="en-US"/>
          </a:p>
        </p:txBody>
      </p:sp>
    </p:spTree>
  </p:cSld>
  <p:clrMapOvr>
    <a:masterClrMapping/>
  </p:clrMapOvr>
  <p:transition spd="slow">
    <p:strips dir="rd"/>
  </p:transition>
  <p:hf hdr="0" ftr="0" dt="0"/>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Titlu vertical și text">
    <p:spTree>
      <p:nvGrpSpPr>
        <p:cNvPr id="1" name=""/>
        <p:cNvGrpSpPr/>
        <p:nvPr/>
      </p:nvGrpSpPr>
      <p:grpSpPr>
        <a:xfrm>
          <a:off x="0" y="0"/>
          <a:ext cx="0" cy="0"/>
          <a:chOff x="0" y="0"/>
          <a:chExt cx="0" cy="0"/>
        </a:xfrm>
      </p:grpSpPr>
      <p:sp>
        <p:nvSpPr>
          <p:cNvPr id="2" name="Titlu vertical 1"/>
          <p:cNvSpPr>
            <a:spLocks noGrp="1"/>
          </p:cNvSpPr>
          <p:nvPr>
            <p:ph type="title" orient="vert"/>
          </p:nvPr>
        </p:nvSpPr>
        <p:spPr>
          <a:xfrm>
            <a:off x="6858000" y="274639"/>
            <a:ext cx="1828800" cy="5851525"/>
          </a:xfrm>
        </p:spPr>
        <p:txBody>
          <a:bodyPr vert="eaVert"/>
          <a:lstStyle>
            <a:extLst/>
          </a:lstStyle>
          <a:p>
            <a:r>
              <a:rPr lang="ro-RO" smtClean="0"/>
              <a:t>Faceți clic pentru a edita stilul de titlu Coordonator</a:t>
            </a:r>
            <a:endParaRPr lang="en-US"/>
          </a:p>
        </p:txBody>
      </p:sp>
      <p:sp>
        <p:nvSpPr>
          <p:cNvPr id="3" name="Substituent text vertical 2"/>
          <p:cNvSpPr>
            <a:spLocks noGrp="1"/>
          </p:cNvSpPr>
          <p:nvPr>
            <p:ph type="body" orient="vert" idx="1"/>
          </p:nvPr>
        </p:nvSpPr>
        <p:spPr>
          <a:xfrm>
            <a:off x="1143000" y="274640"/>
            <a:ext cx="5562600" cy="5851525"/>
          </a:xfrm>
        </p:spPr>
        <p:txBody>
          <a:bodyPr vert="eaVert"/>
          <a:lstStyle>
            <a:extLst/>
          </a:lstStyle>
          <a:p>
            <a:pPr lvl="0"/>
            <a:r>
              <a:rPr lang="ro-RO" smtClean="0"/>
              <a:t>Faceți clic pentru a edita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a:p>
        </p:txBody>
      </p:sp>
      <p:sp>
        <p:nvSpPr>
          <p:cNvPr id="4" name="Substituent dată 23"/>
          <p:cNvSpPr>
            <a:spLocks noGrp="1"/>
          </p:cNvSpPr>
          <p:nvPr>
            <p:ph type="dt" sz="half" idx="10"/>
          </p:nvPr>
        </p:nvSpPr>
        <p:spPr/>
        <p:txBody>
          <a:bodyPr/>
          <a:lstStyle>
            <a:lvl1pPr>
              <a:defRPr/>
            </a:lvl1pPr>
          </a:lstStyle>
          <a:p>
            <a:pPr>
              <a:defRPr/>
            </a:pPr>
            <a:endParaRPr lang="en-US"/>
          </a:p>
        </p:txBody>
      </p:sp>
      <p:sp>
        <p:nvSpPr>
          <p:cNvPr id="5" name="Substituent subsol 9"/>
          <p:cNvSpPr>
            <a:spLocks noGrp="1"/>
          </p:cNvSpPr>
          <p:nvPr>
            <p:ph type="ftr" sz="quarter" idx="11"/>
          </p:nvPr>
        </p:nvSpPr>
        <p:spPr/>
        <p:txBody>
          <a:bodyPr/>
          <a:lstStyle>
            <a:lvl1pPr>
              <a:defRPr/>
            </a:lvl1pPr>
          </a:lstStyle>
          <a:p>
            <a:pPr>
              <a:defRPr/>
            </a:pPr>
            <a:r>
              <a:rPr lang="en-US"/>
              <a:t>inspector Şăitan Traian</a:t>
            </a:r>
          </a:p>
        </p:txBody>
      </p:sp>
      <p:sp>
        <p:nvSpPr>
          <p:cNvPr id="6" name="Substituent număr diapozitiv 21"/>
          <p:cNvSpPr>
            <a:spLocks noGrp="1"/>
          </p:cNvSpPr>
          <p:nvPr>
            <p:ph type="sldNum" sz="quarter" idx="12"/>
          </p:nvPr>
        </p:nvSpPr>
        <p:spPr/>
        <p:txBody>
          <a:bodyPr/>
          <a:lstStyle>
            <a:lvl1pPr>
              <a:defRPr/>
            </a:lvl1pPr>
          </a:lstStyle>
          <a:p>
            <a:pPr>
              <a:defRPr/>
            </a:pPr>
            <a:fld id="{B3B4C9D1-5391-4433-80FE-B17B15880455}" type="slidenum">
              <a:rPr lang="en-US"/>
              <a:pPr>
                <a:defRPr/>
              </a:pPr>
              <a:t>‹#›</a:t>
            </a:fld>
            <a:endParaRPr lang="en-US"/>
          </a:p>
        </p:txBody>
      </p:sp>
    </p:spTree>
  </p:cSld>
  <p:clrMapOvr>
    <a:masterClrMapping/>
  </p:clrMapOvr>
  <p:transition spd="slow">
    <p:strips dir="rd"/>
  </p:transition>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Content Placeholder 2"/>
          <p:cNvSpPr>
            <a:spLocks noGrp="1"/>
          </p:cNvSpPr>
          <p:nvPr>
            <p:ph sz="half" idx="1"/>
          </p:nvPr>
        </p:nvSpPr>
        <p:spPr>
          <a:xfrm>
            <a:off x="1905000" y="2819400"/>
            <a:ext cx="3314700" cy="33067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Content Placeholder 3"/>
          <p:cNvSpPr>
            <a:spLocks noGrp="1"/>
          </p:cNvSpPr>
          <p:nvPr>
            <p:ph sz="half" idx="2"/>
          </p:nvPr>
        </p:nvSpPr>
        <p:spPr>
          <a:xfrm>
            <a:off x="5372100" y="2819400"/>
            <a:ext cx="3314700" cy="33067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inspector Şăitan Traian</a:t>
            </a:r>
          </a:p>
        </p:txBody>
      </p:sp>
      <p:sp>
        <p:nvSpPr>
          <p:cNvPr id="7" name="Rectangle 6"/>
          <p:cNvSpPr>
            <a:spLocks noGrp="1" noChangeArrowheads="1"/>
          </p:cNvSpPr>
          <p:nvPr>
            <p:ph type="sldNum" sz="quarter" idx="12"/>
          </p:nvPr>
        </p:nvSpPr>
        <p:spPr>
          <a:ln/>
        </p:spPr>
        <p:txBody>
          <a:bodyPr/>
          <a:lstStyle>
            <a:lvl1pPr>
              <a:defRPr/>
            </a:lvl1pPr>
          </a:lstStyle>
          <a:p>
            <a:pPr>
              <a:defRPr/>
            </a:pPr>
            <a:fld id="{3E77C803-E24D-4BC9-8A15-18E7089EBA76}" type="slidenum">
              <a:rPr lang="en-US"/>
              <a:pPr>
                <a:defRPr/>
              </a:pPr>
              <a:t>‹#›</a:t>
            </a:fld>
            <a:endParaRPr lang="en-US"/>
          </a:p>
        </p:txBody>
      </p:sp>
    </p:spTree>
  </p:cSld>
  <p:clrMapOvr>
    <a:masterClrMapping/>
  </p:clrMapOvr>
  <p:transition spd="slow">
    <p:strips dir="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ro-RO"/>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inspector Şăitan Traian</a:t>
            </a:r>
          </a:p>
        </p:txBody>
      </p:sp>
      <p:sp>
        <p:nvSpPr>
          <p:cNvPr id="9" name="Rectangle 6"/>
          <p:cNvSpPr>
            <a:spLocks noGrp="1" noChangeArrowheads="1"/>
          </p:cNvSpPr>
          <p:nvPr>
            <p:ph type="sldNum" sz="quarter" idx="12"/>
          </p:nvPr>
        </p:nvSpPr>
        <p:spPr>
          <a:ln/>
        </p:spPr>
        <p:txBody>
          <a:bodyPr/>
          <a:lstStyle>
            <a:lvl1pPr>
              <a:defRPr/>
            </a:lvl1pPr>
          </a:lstStyle>
          <a:p>
            <a:pPr>
              <a:defRPr/>
            </a:pPr>
            <a:fld id="{45D3F03F-C23A-424C-8178-1EFDC5987678}" type="slidenum">
              <a:rPr lang="en-US"/>
              <a:pPr>
                <a:defRPr/>
              </a:pPr>
              <a:t>‹#›</a:t>
            </a:fld>
            <a:endParaRPr lang="en-US"/>
          </a:p>
        </p:txBody>
      </p:sp>
    </p:spTree>
  </p:cSld>
  <p:clrMapOvr>
    <a:masterClrMapping/>
  </p:clrMapOvr>
  <p:transition spd="slow">
    <p:strips dir="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inspector Şăitan Traian</a:t>
            </a:r>
          </a:p>
        </p:txBody>
      </p:sp>
      <p:sp>
        <p:nvSpPr>
          <p:cNvPr id="5" name="Rectangle 6"/>
          <p:cNvSpPr>
            <a:spLocks noGrp="1" noChangeArrowheads="1"/>
          </p:cNvSpPr>
          <p:nvPr>
            <p:ph type="sldNum" sz="quarter" idx="12"/>
          </p:nvPr>
        </p:nvSpPr>
        <p:spPr>
          <a:ln/>
        </p:spPr>
        <p:txBody>
          <a:bodyPr/>
          <a:lstStyle>
            <a:lvl1pPr>
              <a:defRPr/>
            </a:lvl1pPr>
          </a:lstStyle>
          <a:p>
            <a:pPr>
              <a:defRPr/>
            </a:pPr>
            <a:fld id="{18647EED-A15F-4C24-8AF7-D12BD764D691}" type="slidenum">
              <a:rPr lang="en-US"/>
              <a:pPr>
                <a:defRPr/>
              </a:pPr>
              <a:t>‹#›</a:t>
            </a:fld>
            <a:endParaRPr lang="en-US"/>
          </a:p>
        </p:txBody>
      </p:sp>
    </p:spTree>
  </p:cSld>
  <p:clrMapOvr>
    <a:masterClrMapping/>
  </p:clrMapOvr>
  <p:transition spd="slow">
    <p:strips dir="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inspector Şăitan Traian</a:t>
            </a:r>
          </a:p>
        </p:txBody>
      </p:sp>
      <p:sp>
        <p:nvSpPr>
          <p:cNvPr id="4" name="Rectangle 6"/>
          <p:cNvSpPr>
            <a:spLocks noGrp="1" noChangeArrowheads="1"/>
          </p:cNvSpPr>
          <p:nvPr>
            <p:ph type="sldNum" sz="quarter" idx="12"/>
          </p:nvPr>
        </p:nvSpPr>
        <p:spPr>
          <a:ln/>
        </p:spPr>
        <p:txBody>
          <a:bodyPr/>
          <a:lstStyle>
            <a:lvl1pPr>
              <a:defRPr/>
            </a:lvl1pPr>
          </a:lstStyle>
          <a:p>
            <a:pPr>
              <a:defRPr/>
            </a:pPr>
            <a:fld id="{3218B3CF-8F8D-4C5C-92C9-664AA4F22BB7}" type="slidenum">
              <a:rPr lang="en-US"/>
              <a:pPr>
                <a:defRPr/>
              </a:pPr>
              <a:t>‹#›</a:t>
            </a:fld>
            <a:endParaRPr lang="en-US"/>
          </a:p>
        </p:txBody>
      </p:sp>
    </p:spTree>
  </p:cSld>
  <p:clrMapOvr>
    <a:masterClrMapping/>
  </p:clrMapOvr>
  <p:transition spd="slow">
    <p:strips dir="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ro-RO"/>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inspector Şăitan Traian</a:t>
            </a:r>
          </a:p>
        </p:txBody>
      </p:sp>
      <p:sp>
        <p:nvSpPr>
          <p:cNvPr id="7" name="Rectangle 6"/>
          <p:cNvSpPr>
            <a:spLocks noGrp="1" noChangeArrowheads="1"/>
          </p:cNvSpPr>
          <p:nvPr>
            <p:ph type="sldNum" sz="quarter" idx="12"/>
          </p:nvPr>
        </p:nvSpPr>
        <p:spPr>
          <a:ln/>
        </p:spPr>
        <p:txBody>
          <a:bodyPr/>
          <a:lstStyle>
            <a:lvl1pPr>
              <a:defRPr/>
            </a:lvl1pPr>
          </a:lstStyle>
          <a:p>
            <a:pPr>
              <a:defRPr/>
            </a:pPr>
            <a:fld id="{01D91D5C-A970-4F6D-B547-CD39875C7F87}" type="slidenum">
              <a:rPr lang="en-US"/>
              <a:pPr>
                <a:defRPr/>
              </a:pPr>
              <a:t>‹#›</a:t>
            </a:fld>
            <a:endParaRPr lang="en-US"/>
          </a:p>
        </p:txBody>
      </p:sp>
    </p:spTree>
  </p:cSld>
  <p:clrMapOvr>
    <a:masterClrMapping/>
  </p:clrMapOvr>
  <p:transition spd="slow">
    <p:strips dir="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ro-RO"/>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o-RO"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inspector Şăitan Traian</a:t>
            </a:r>
          </a:p>
        </p:txBody>
      </p:sp>
      <p:sp>
        <p:nvSpPr>
          <p:cNvPr id="7" name="Rectangle 6"/>
          <p:cNvSpPr>
            <a:spLocks noGrp="1" noChangeArrowheads="1"/>
          </p:cNvSpPr>
          <p:nvPr>
            <p:ph type="sldNum" sz="quarter" idx="12"/>
          </p:nvPr>
        </p:nvSpPr>
        <p:spPr>
          <a:ln/>
        </p:spPr>
        <p:txBody>
          <a:bodyPr/>
          <a:lstStyle>
            <a:lvl1pPr>
              <a:defRPr/>
            </a:lvl1pPr>
          </a:lstStyle>
          <a:p>
            <a:pPr>
              <a:defRPr/>
            </a:pPr>
            <a:fld id="{C1360C48-668C-4FF0-BC95-4774328D17A9}" type="slidenum">
              <a:rPr lang="en-US"/>
              <a:pPr>
                <a:defRPr/>
              </a:pPr>
              <a:t>‹#›</a:t>
            </a:fld>
            <a:endParaRPr lang="en-US"/>
          </a:p>
        </p:txBody>
      </p:sp>
    </p:spTree>
  </p:cSld>
  <p:clrMapOvr>
    <a:masterClrMapping/>
  </p:clrMapOvr>
  <p:transition spd="slow">
    <p:strips dir="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l="-9000" r="-9000"/>
          </a:stretch>
        </a:blipFill>
        <a:effectLst/>
      </p:bgPr>
    </p:bg>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bwMode="auto">
          <a:xfrm>
            <a:off x="1905000" y="1676400"/>
            <a:ext cx="6781800" cy="9604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9267" name="Rectangle 3"/>
          <p:cNvSpPr>
            <a:spLocks noGrp="1" noChangeArrowheads="1"/>
          </p:cNvSpPr>
          <p:nvPr>
            <p:ph type="body" idx="1"/>
          </p:nvPr>
        </p:nvSpPr>
        <p:spPr bwMode="auto">
          <a:xfrm>
            <a:off x="1905000" y="2819400"/>
            <a:ext cx="6781800" cy="33067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926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atin typeface="+mn-lt"/>
              </a:defRPr>
            </a:lvl1pPr>
          </a:lstStyle>
          <a:p>
            <a:pPr>
              <a:defRPr/>
            </a:pPr>
            <a:endParaRPr lang="en-US"/>
          </a:p>
        </p:txBody>
      </p:sp>
      <p:sp>
        <p:nvSpPr>
          <p:cNvPr id="13926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atin typeface="Arial" pitchFamily="34" charset="0"/>
              </a:defRPr>
            </a:lvl1pPr>
          </a:lstStyle>
          <a:p>
            <a:pPr>
              <a:defRPr/>
            </a:pPr>
            <a:r>
              <a:rPr lang="en-US"/>
              <a:t>inspector Şăitan Traian</a:t>
            </a:r>
          </a:p>
        </p:txBody>
      </p:sp>
      <p:sp>
        <p:nvSpPr>
          <p:cNvPr id="13927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atin typeface="+mn-lt"/>
              </a:defRPr>
            </a:lvl1pPr>
          </a:lstStyle>
          <a:p>
            <a:pPr>
              <a:defRPr/>
            </a:pPr>
            <a:fld id="{19498999-0F54-4A99-8513-C1909393235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5797" r:id="rId1"/>
    <p:sldLayoutId id="2147485771" r:id="rId2"/>
    <p:sldLayoutId id="2147485772" r:id="rId3"/>
    <p:sldLayoutId id="2147485773" r:id="rId4"/>
    <p:sldLayoutId id="2147485774" r:id="rId5"/>
    <p:sldLayoutId id="2147485775" r:id="rId6"/>
    <p:sldLayoutId id="2147485776" r:id="rId7"/>
    <p:sldLayoutId id="2147485777" r:id="rId8"/>
    <p:sldLayoutId id="2147485778" r:id="rId9"/>
    <p:sldLayoutId id="2147485779" r:id="rId10"/>
    <p:sldLayoutId id="2147485780" r:id="rId11"/>
  </p:sldLayoutIdLst>
  <p:transition spd="slow">
    <p:strips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39266"/>
                                        </p:tgtEl>
                                        <p:attrNameLst>
                                          <p:attrName>style.visibility</p:attrName>
                                        </p:attrNameLst>
                                      </p:cBhvr>
                                      <p:to>
                                        <p:strVal val="visible"/>
                                      </p:to>
                                    </p:set>
                                    <p:animEffect transition="in" filter="fade">
                                      <p:cBhvr>
                                        <p:cTn id="7" dur="2000"/>
                                        <p:tgtEl>
                                          <p:spTgt spid="13926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9267">
                                            <p:txEl>
                                              <p:pRg st="0" end="0"/>
                                            </p:txEl>
                                          </p:spTgt>
                                        </p:tgtEl>
                                        <p:attrNameLst>
                                          <p:attrName>style.visibility</p:attrName>
                                        </p:attrNameLst>
                                      </p:cBhvr>
                                      <p:to>
                                        <p:strVal val="visible"/>
                                      </p:to>
                                    </p:set>
                                    <p:animEffect transition="in" filter="fade">
                                      <p:cBhvr>
                                        <p:cTn id="12" dur="2000"/>
                                        <p:tgtEl>
                                          <p:spTgt spid="139267">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39267">
                                            <p:txEl>
                                              <p:pRg st="1" end="1"/>
                                            </p:txEl>
                                          </p:spTgt>
                                        </p:tgtEl>
                                        <p:attrNameLst>
                                          <p:attrName>style.visibility</p:attrName>
                                        </p:attrNameLst>
                                      </p:cBhvr>
                                      <p:to>
                                        <p:strVal val="visible"/>
                                      </p:to>
                                    </p:set>
                                    <p:animEffect transition="in" filter="fade">
                                      <p:cBhvr>
                                        <p:cTn id="15" dur="2000"/>
                                        <p:tgtEl>
                                          <p:spTgt spid="139267">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39267">
                                            <p:txEl>
                                              <p:pRg st="2" end="2"/>
                                            </p:txEl>
                                          </p:spTgt>
                                        </p:tgtEl>
                                        <p:attrNameLst>
                                          <p:attrName>style.visibility</p:attrName>
                                        </p:attrNameLst>
                                      </p:cBhvr>
                                      <p:to>
                                        <p:strVal val="visible"/>
                                      </p:to>
                                    </p:set>
                                    <p:animEffect transition="in" filter="fade">
                                      <p:cBhvr>
                                        <p:cTn id="18" dur="2000"/>
                                        <p:tgtEl>
                                          <p:spTgt spid="139267">
                                            <p:txEl>
                                              <p:pRg st="2" end="2"/>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39267">
                                            <p:txEl>
                                              <p:pRg st="3" end="3"/>
                                            </p:txEl>
                                          </p:spTgt>
                                        </p:tgtEl>
                                        <p:attrNameLst>
                                          <p:attrName>style.visibility</p:attrName>
                                        </p:attrNameLst>
                                      </p:cBhvr>
                                      <p:to>
                                        <p:strVal val="visible"/>
                                      </p:to>
                                    </p:set>
                                    <p:animEffect transition="in" filter="fade">
                                      <p:cBhvr>
                                        <p:cTn id="21" dur="2000"/>
                                        <p:tgtEl>
                                          <p:spTgt spid="139267">
                                            <p:txEl>
                                              <p:pRg st="3" end="3"/>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39267">
                                            <p:txEl>
                                              <p:pRg st="4" end="4"/>
                                            </p:txEl>
                                          </p:spTgt>
                                        </p:tgtEl>
                                        <p:attrNameLst>
                                          <p:attrName>style.visibility</p:attrName>
                                        </p:attrNameLst>
                                      </p:cBhvr>
                                      <p:to>
                                        <p:strVal val="visible"/>
                                      </p:to>
                                    </p:set>
                                    <p:animEffect transition="in" filter="fade">
                                      <p:cBhvr>
                                        <p:cTn id="24" dur="2000"/>
                                        <p:tgtEl>
                                          <p:spTgt spid="13926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66" grpId="0"/>
      <p:bldP spid="139267" grpId="0" build="p">
        <p:tmplLst>
          <p:tmpl lvl="1">
            <p:tnLst>
              <p:par>
                <p:cTn presetID="10" presetClass="entr" presetSubtype="0" fill="hold" nodeType="clickEffect">
                  <p:stCondLst>
                    <p:cond delay="0"/>
                  </p:stCondLst>
                  <p:childTnLst>
                    <p:set>
                      <p:cBhvr>
                        <p:cTn dur="1" fill="hold">
                          <p:stCondLst>
                            <p:cond delay="0"/>
                          </p:stCondLst>
                        </p:cTn>
                        <p:tgtEl>
                          <p:spTgt spid="139267"/>
                        </p:tgtEl>
                        <p:attrNameLst>
                          <p:attrName>style.visibility</p:attrName>
                        </p:attrNameLst>
                      </p:cBhvr>
                      <p:to>
                        <p:strVal val="visible"/>
                      </p:to>
                    </p:set>
                    <p:animEffect transition="in" filter="fade">
                      <p:cBhvr>
                        <p:cTn dur="2000"/>
                        <p:tgtEl>
                          <p:spTgt spid="139267"/>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139267"/>
                        </p:tgtEl>
                        <p:attrNameLst>
                          <p:attrName>style.visibility</p:attrName>
                        </p:attrNameLst>
                      </p:cBhvr>
                      <p:to>
                        <p:strVal val="visible"/>
                      </p:to>
                    </p:set>
                    <p:animEffect transition="in" filter="fade">
                      <p:cBhvr>
                        <p:cTn dur="2000"/>
                        <p:tgtEl>
                          <p:spTgt spid="139267"/>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139267"/>
                        </p:tgtEl>
                        <p:attrNameLst>
                          <p:attrName>style.visibility</p:attrName>
                        </p:attrNameLst>
                      </p:cBhvr>
                      <p:to>
                        <p:strVal val="visible"/>
                      </p:to>
                    </p:set>
                    <p:animEffect transition="in" filter="fade">
                      <p:cBhvr>
                        <p:cTn dur="2000"/>
                        <p:tgtEl>
                          <p:spTgt spid="139267"/>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139267"/>
                        </p:tgtEl>
                        <p:attrNameLst>
                          <p:attrName>style.visibility</p:attrName>
                        </p:attrNameLst>
                      </p:cBhvr>
                      <p:to>
                        <p:strVal val="visible"/>
                      </p:to>
                    </p:set>
                    <p:animEffect transition="in" filter="fade">
                      <p:cBhvr>
                        <p:cTn dur="2000"/>
                        <p:tgtEl>
                          <p:spTgt spid="139267"/>
                        </p:tgtEl>
                      </p:cBhvr>
                    </p:animEffect>
                  </p:childTnLst>
                </p:cTn>
              </p:par>
            </p:tnLst>
          </p:tmpl>
          <p:tmpl lvl="5">
            <p:tnLst>
              <p:par>
                <p:cTn presetID="10" presetClass="entr" presetSubtype="0" fill="hold" nodeType="withEffect">
                  <p:stCondLst>
                    <p:cond delay="0"/>
                  </p:stCondLst>
                  <p:childTnLst>
                    <p:set>
                      <p:cBhvr>
                        <p:cTn dur="1" fill="hold">
                          <p:stCondLst>
                            <p:cond delay="0"/>
                          </p:stCondLst>
                        </p:cTn>
                        <p:tgtEl>
                          <p:spTgt spid="139267"/>
                        </p:tgtEl>
                        <p:attrNameLst>
                          <p:attrName>style.visibility</p:attrName>
                        </p:attrNameLst>
                      </p:cBhvr>
                      <p:to>
                        <p:strVal val="visible"/>
                      </p:to>
                    </p:set>
                    <p:animEffect transition="in" filter="fade">
                      <p:cBhvr>
                        <p:cTn dur="2000"/>
                        <p:tgtEl>
                          <p:spTgt spid="139267"/>
                        </p:tgtEl>
                      </p:cBhvr>
                    </p:animEffect>
                  </p:childTnLst>
                </p:cTn>
              </p:par>
            </p:tnLst>
          </p:tmpl>
        </p:tmplLst>
      </p:bldP>
    </p:bldLst>
  </p:timing>
  <p:hf hdr="0" ftr="0" dt="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Arial Black" pitchFamily="34" charset="0"/>
        </a:defRPr>
      </a:lvl2pPr>
      <a:lvl3pPr algn="l" rtl="0" eaLnBrk="0" fontAlgn="base" hangingPunct="0">
        <a:spcBef>
          <a:spcPct val="0"/>
        </a:spcBef>
        <a:spcAft>
          <a:spcPct val="0"/>
        </a:spcAft>
        <a:defRPr sz="4400">
          <a:solidFill>
            <a:schemeClr val="tx2"/>
          </a:solidFill>
          <a:latin typeface="Arial Black" pitchFamily="34" charset="0"/>
        </a:defRPr>
      </a:lvl3pPr>
      <a:lvl4pPr algn="l" rtl="0" eaLnBrk="0" fontAlgn="base" hangingPunct="0">
        <a:spcBef>
          <a:spcPct val="0"/>
        </a:spcBef>
        <a:spcAft>
          <a:spcPct val="0"/>
        </a:spcAft>
        <a:defRPr sz="4400">
          <a:solidFill>
            <a:schemeClr val="tx2"/>
          </a:solidFill>
          <a:latin typeface="Arial Black" pitchFamily="34" charset="0"/>
        </a:defRPr>
      </a:lvl4pPr>
      <a:lvl5pPr algn="l" rtl="0" eaLnBrk="0" fontAlgn="base" hangingPunct="0">
        <a:spcBef>
          <a:spcPct val="0"/>
        </a:spcBef>
        <a:spcAft>
          <a:spcPct val="0"/>
        </a:spcAft>
        <a:defRPr sz="4400">
          <a:solidFill>
            <a:schemeClr val="tx2"/>
          </a:solidFill>
          <a:latin typeface="Arial Black" pitchFamily="34" charset="0"/>
        </a:defRPr>
      </a:lvl5pPr>
      <a:lvl6pPr marL="457200" algn="l" rtl="0" fontAlgn="base">
        <a:spcBef>
          <a:spcPct val="0"/>
        </a:spcBef>
        <a:spcAft>
          <a:spcPct val="0"/>
        </a:spcAft>
        <a:defRPr sz="4400">
          <a:solidFill>
            <a:schemeClr val="tx2"/>
          </a:solidFill>
          <a:latin typeface="Arial Black" pitchFamily="34" charset="0"/>
        </a:defRPr>
      </a:lvl6pPr>
      <a:lvl7pPr marL="914400" algn="l" rtl="0" fontAlgn="base">
        <a:spcBef>
          <a:spcPct val="0"/>
        </a:spcBef>
        <a:spcAft>
          <a:spcPct val="0"/>
        </a:spcAft>
        <a:defRPr sz="4400">
          <a:solidFill>
            <a:schemeClr val="tx2"/>
          </a:solidFill>
          <a:latin typeface="Arial Black" pitchFamily="34" charset="0"/>
        </a:defRPr>
      </a:lvl7pPr>
      <a:lvl8pPr marL="1371600" algn="l" rtl="0" fontAlgn="base">
        <a:spcBef>
          <a:spcPct val="0"/>
        </a:spcBef>
        <a:spcAft>
          <a:spcPct val="0"/>
        </a:spcAft>
        <a:defRPr sz="4400">
          <a:solidFill>
            <a:schemeClr val="tx2"/>
          </a:solidFill>
          <a:latin typeface="Arial Black" pitchFamily="34" charset="0"/>
        </a:defRPr>
      </a:lvl8pPr>
      <a:lvl9pPr marL="1828800" algn="l" rtl="0" fontAlgn="base">
        <a:spcBef>
          <a:spcPct val="0"/>
        </a:spcBef>
        <a:spcAft>
          <a:spcPct val="0"/>
        </a:spcAft>
        <a:defRPr sz="4400">
          <a:solidFill>
            <a:schemeClr val="tx2"/>
          </a:solidFill>
          <a:latin typeface="Arial Black"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l="-9000" r="-9000"/>
          </a:stretch>
        </a:blipFill>
        <a:effectLst/>
      </p:bgPr>
    </p:bg>
    <p:spTree>
      <p:nvGrpSpPr>
        <p:cNvPr id="1" name=""/>
        <p:cNvGrpSpPr/>
        <p:nvPr/>
      </p:nvGrpSpPr>
      <p:grpSpPr>
        <a:xfrm>
          <a:off x="0" y="0"/>
          <a:ext cx="0" cy="0"/>
          <a:chOff x="0" y="0"/>
          <a:chExt cx="0" cy="0"/>
        </a:xfrm>
      </p:grpSpPr>
      <p:sp>
        <p:nvSpPr>
          <p:cNvPr id="142338" name="Rectangle 2"/>
          <p:cNvSpPr>
            <a:spLocks noGrp="1" noChangeArrowheads="1"/>
          </p:cNvSpPr>
          <p:nvPr>
            <p:ph type="title"/>
          </p:nvPr>
        </p:nvSpPr>
        <p:spPr bwMode="auto">
          <a:xfrm>
            <a:off x="1752600" y="1676400"/>
            <a:ext cx="7086600" cy="8842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42339" name="Rectangle 3"/>
          <p:cNvSpPr>
            <a:spLocks noGrp="1" noChangeArrowheads="1"/>
          </p:cNvSpPr>
          <p:nvPr>
            <p:ph type="body" idx="1"/>
          </p:nvPr>
        </p:nvSpPr>
        <p:spPr bwMode="auto">
          <a:xfrm>
            <a:off x="1752600" y="2819400"/>
            <a:ext cx="7086600" cy="3124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234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atin typeface="+mn-lt"/>
              </a:defRPr>
            </a:lvl1pPr>
          </a:lstStyle>
          <a:p>
            <a:pPr>
              <a:defRPr/>
            </a:pPr>
            <a:endParaRPr lang="en-US"/>
          </a:p>
        </p:txBody>
      </p:sp>
      <p:sp>
        <p:nvSpPr>
          <p:cNvPr id="14234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atin typeface="Arial" pitchFamily="34" charset="0"/>
              </a:defRPr>
            </a:lvl1pPr>
          </a:lstStyle>
          <a:p>
            <a:pPr>
              <a:defRPr/>
            </a:pPr>
            <a:r>
              <a:rPr lang="en-US"/>
              <a:t>inspector Şăitan Traian</a:t>
            </a:r>
          </a:p>
        </p:txBody>
      </p:sp>
      <p:sp>
        <p:nvSpPr>
          <p:cNvPr id="14234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atin typeface="+mn-lt"/>
              </a:defRPr>
            </a:lvl1pPr>
          </a:lstStyle>
          <a:p>
            <a:pPr>
              <a:defRPr/>
            </a:pPr>
            <a:fld id="{6FCECFC4-160A-40C0-88B7-3B5812DF2EB6}"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5781" r:id="rId1"/>
    <p:sldLayoutId id="2147485782" r:id="rId2"/>
    <p:sldLayoutId id="2147485783" r:id="rId3"/>
    <p:sldLayoutId id="2147485784" r:id="rId4"/>
    <p:sldLayoutId id="2147485785" r:id="rId5"/>
    <p:sldLayoutId id="2147485786" r:id="rId6"/>
    <p:sldLayoutId id="2147485787" r:id="rId7"/>
    <p:sldLayoutId id="2147485788" r:id="rId8"/>
    <p:sldLayoutId id="2147485789" r:id="rId9"/>
    <p:sldLayoutId id="2147485790" r:id="rId10"/>
    <p:sldLayoutId id="2147485791" r:id="rId11"/>
  </p:sldLayoutIdLst>
  <p:transition spd="slow">
    <p:strips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42338"/>
                                        </p:tgtEl>
                                        <p:attrNameLst>
                                          <p:attrName>style.visibility</p:attrName>
                                        </p:attrNameLst>
                                      </p:cBhvr>
                                      <p:to>
                                        <p:strVal val="visible"/>
                                      </p:to>
                                    </p:set>
                                    <p:animEffect transition="in" filter="fade">
                                      <p:cBhvr>
                                        <p:cTn id="7" dur="2000"/>
                                        <p:tgtEl>
                                          <p:spTgt spid="14233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2339">
                                            <p:txEl>
                                              <p:pRg st="0" end="0"/>
                                            </p:txEl>
                                          </p:spTgt>
                                        </p:tgtEl>
                                        <p:attrNameLst>
                                          <p:attrName>style.visibility</p:attrName>
                                        </p:attrNameLst>
                                      </p:cBhvr>
                                      <p:to>
                                        <p:strVal val="visible"/>
                                      </p:to>
                                    </p:set>
                                    <p:animEffect transition="in" filter="fade">
                                      <p:cBhvr>
                                        <p:cTn id="12" dur="2000"/>
                                        <p:tgtEl>
                                          <p:spTgt spid="142339">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42339">
                                            <p:txEl>
                                              <p:pRg st="1" end="1"/>
                                            </p:txEl>
                                          </p:spTgt>
                                        </p:tgtEl>
                                        <p:attrNameLst>
                                          <p:attrName>style.visibility</p:attrName>
                                        </p:attrNameLst>
                                      </p:cBhvr>
                                      <p:to>
                                        <p:strVal val="visible"/>
                                      </p:to>
                                    </p:set>
                                    <p:animEffect transition="in" filter="fade">
                                      <p:cBhvr>
                                        <p:cTn id="15" dur="2000"/>
                                        <p:tgtEl>
                                          <p:spTgt spid="142339">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42339">
                                            <p:txEl>
                                              <p:pRg st="2" end="2"/>
                                            </p:txEl>
                                          </p:spTgt>
                                        </p:tgtEl>
                                        <p:attrNameLst>
                                          <p:attrName>style.visibility</p:attrName>
                                        </p:attrNameLst>
                                      </p:cBhvr>
                                      <p:to>
                                        <p:strVal val="visible"/>
                                      </p:to>
                                    </p:set>
                                    <p:animEffect transition="in" filter="fade">
                                      <p:cBhvr>
                                        <p:cTn id="18" dur="2000"/>
                                        <p:tgtEl>
                                          <p:spTgt spid="142339">
                                            <p:txEl>
                                              <p:pRg st="2" end="2"/>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42339">
                                            <p:txEl>
                                              <p:pRg st="3" end="3"/>
                                            </p:txEl>
                                          </p:spTgt>
                                        </p:tgtEl>
                                        <p:attrNameLst>
                                          <p:attrName>style.visibility</p:attrName>
                                        </p:attrNameLst>
                                      </p:cBhvr>
                                      <p:to>
                                        <p:strVal val="visible"/>
                                      </p:to>
                                    </p:set>
                                    <p:animEffect transition="in" filter="fade">
                                      <p:cBhvr>
                                        <p:cTn id="21" dur="2000"/>
                                        <p:tgtEl>
                                          <p:spTgt spid="142339">
                                            <p:txEl>
                                              <p:pRg st="3" end="3"/>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42339">
                                            <p:txEl>
                                              <p:pRg st="4" end="4"/>
                                            </p:txEl>
                                          </p:spTgt>
                                        </p:tgtEl>
                                        <p:attrNameLst>
                                          <p:attrName>style.visibility</p:attrName>
                                        </p:attrNameLst>
                                      </p:cBhvr>
                                      <p:to>
                                        <p:strVal val="visible"/>
                                      </p:to>
                                    </p:set>
                                    <p:animEffect transition="in" filter="fade">
                                      <p:cBhvr>
                                        <p:cTn id="24" dur="2000"/>
                                        <p:tgtEl>
                                          <p:spTgt spid="14233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2338" grpId="0"/>
      <p:bldP spid="142339" grpId="0" build="p">
        <p:tmplLst>
          <p:tmpl lvl="1">
            <p:tnLst>
              <p:par>
                <p:cTn presetID="10" presetClass="entr" presetSubtype="0" fill="hold" nodeType="clickEffect">
                  <p:stCondLst>
                    <p:cond delay="0"/>
                  </p:stCondLst>
                  <p:childTnLst>
                    <p:set>
                      <p:cBhvr>
                        <p:cTn dur="1" fill="hold">
                          <p:stCondLst>
                            <p:cond delay="0"/>
                          </p:stCondLst>
                        </p:cTn>
                        <p:tgtEl>
                          <p:spTgt spid="142339"/>
                        </p:tgtEl>
                        <p:attrNameLst>
                          <p:attrName>style.visibility</p:attrName>
                        </p:attrNameLst>
                      </p:cBhvr>
                      <p:to>
                        <p:strVal val="visible"/>
                      </p:to>
                    </p:set>
                    <p:animEffect transition="in" filter="fade">
                      <p:cBhvr>
                        <p:cTn dur="2000"/>
                        <p:tgtEl>
                          <p:spTgt spid="142339"/>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142339"/>
                        </p:tgtEl>
                        <p:attrNameLst>
                          <p:attrName>style.visibility</p:attrName>
                        </p:attrNameLst>
                      </p:cBhvr>
                      <p:to>
                        <p:strVal val="visible"/>
                      </p:to>
                    </p:set>
                    <p:animEffect transition="in" filter="fade">
                      <p:cBhvr>
                        <p:cTn dur="2000"/>
                        <p:tgtEl>
                          <p:spTgt spid="142339"/>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142339"/>
                        </p:tgtEl>
                        <p:attrNameLst>
                          <p:attrName>style.visibility</p:attrName>
                        </p:attrNameLst>
                      </p:cBhvr>
                      <p:to>
                        <p:strVal val="visible"/>
                      </p:to>
                    </p:set>
                    <p:animEffect transition="in" filter="fade">
                      <p:cBhvr>
                        <p:cTn dur="2000"/>
                        <p:tgtEl>
                          <p:spTgt spid="142339"/>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142339"/>
                        </p:tgtEl>
                        <p:attrNameLst>
                          <p:attrName>style.visibility</p:attrName>
                        </p:attrNameLst>
                      </p:cBhvr>
                      <p:to>
                        <p:strVal val="visible"/>
                      </p:to>
                    </p:set>
                    <p:animEffect transition="in" filter="fade">
                      <p:cBhvr>
                        <p:cTn dur="2000"/>
                        <p:tgtEl>
                          <p:spTgt spid="142339"/>
                        </p:tgtEl>
                      </p:cBhvr>
                    </p:animEffect>
                  </p:childTnLst>
                </p:cTn>
              </p:par>
            </p:tnLst>
          </p:tmpl>
          <p:tmpl lvl="5">
            <p:tnLst>
              <p:par>
                <p:cTn presetID="10" presetClass="entr" presetSubtype="0" fill="hold" nodeType="withEffect">
                  <p:stCondLst>
                    <p:cond delay="0"/>
                  </p:stCondLst>
                  <p:childTnLst>
                    <p:set>
                      <p:cBhvr>
                        <p:cTn dur="1" fill="hold">
                          <p:stCondLst>
                            <p:cond delay="0"/>
                          </p:stCondLst>
                        </p:cTn>
                        <p:tgtEl>
                          <p:spTgt spid="142339"/>
                        </p:tgtEl>
                        <p:attrNameLst>
                          <p:attrName>style.visibility</p:attrName>
                        </p:attrNameLst>
                      </p:cBhvr>
                      <p:to>
                        <p:strVal val="visible"/>
                      </p:to>
                    </p:set>
                    <p:animEffect transition="in" filter="fade">
                      <p:cBhvr>
                        <p:cTn dur="2000"/>
                        <p:tgtEl>
                          <p:spTgt spid="142339"/>
                        </p:tgtEl>
                      </p:cBhvr>
                    </p:animEffect>
                  </p:childTnLst>
                </p:cTn>
              </p:par>
            </p:tnLst>
          </p:tmpl>
        </p:tmplLst>
      </p:bldP>
    </p:bldLst>
  </p:timing>
  <p:hf hdr="0" ftr="0" dt="0"/>
  <p:txStyles>
    <p:titleStyle>
      <a:lvl1pPr algn="l" rtl="0" eaLnBrk="0" fontAlgn="base" hangingPunct="0">
        <a:spcBef>
          <a:spcPct val="0"/>
        </a:spcBef>
        <a:spcAft>
          <a:spcPct val="0"/>
        </a:spcAft>
        <a:defRPr sz="40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Black" pitchFamily="34" charset="0"/>
        </a:defRPr>
      </a:lvl2pPr>
      <a:lvl3pPr algn="l" rtl="0" eaLnBrk="0" fontAlgn="base" hangingPunct="0">
        <a:spcBef>
          <a:spcPct val="0"/>
        </a:spcBef>
        <a:spcAft>
          <a:spcPct val="0"/>
        </a:spcAft>
        <a:defRPr sz="4000">
          <a:solidFill>
            <a:schemeClr val="tx2"/>
          </a:solidFill>
          <a:latin typeface="Arial Black" pitchFamily="34" charset="0"/>
        </a:defRPr>
      </a:lvl3pPr>
      <a:lvl4pPr algn="l" rtl="0" eaLnBrk="0" fontAlgn="base" hangingPunct="0">
        <a:spcBef>
          <a:spcPct val="0"/>
        </a:spcBef>
        <a:spcAft>
          <a:spcPct val="0"/>
        </a:spcAft>
        <a:defRPr sz="4000">
          <a:solidFill>
            <a:schemeClr val="tx2"/>
          </a:solidFill>
          <a:latin typeface="Arial Black" pitchFamily="34" charset="0"/>
        </a:defRPr>
      </a:lvl4pPr>
      <a:lvl5pPr algn="l" rtl="0" eaLnBrk="0" fontAlgn="base" hangingPunct="0">
        <a:spcBef>
          <a:spcPct val="0"/>
        </a:spcBef>
        <a:spcAft>
          <a:spcPct val="0"/>
        </a:spcAft>
        <a:defRPr sz="4000">
          <a:solidFill>
            <a:schemeClr val="tx2"/>
          </a:solidFill>
          <a:latin typeface="Arial Black" pitchFamily="34" charset="0"/>
        </a:defRPr>
      </a:lvl5pPr>
      <a:lvl6pPr marL="457200" algn="l" rtl="0" fontAlgn="base">
        <a:spcBef>
          <a:spcPct val="0"/>
        </a:spcBef>
        <a:spcAft>
          <a:spcPct val="0"/>
        </a:spcAft>
        <a:defRPr sz="4000">
          <a:solidFill>
            <a:schemeClr val="tx2"/>
          </a:solidFill>
          <a:latin typeface="Arial Black" pitchFamily="34" charset="0"/>
        </a:defRPr>
      </a:lvl6pPr>
      <a:lvl7pPr marL="914400" algn="l" rtl="0" fontAlgn="base">
        <a:spcBef>
          <a:spcPct val="0"/>
        </a:spcBef>
        <a:spcAft>
          <a:spcPct val="0"/>
        </a:spcAft>
        <a:defRPr sz="4000">
          <a:solidFill>
            <a:schemeClr val="tx2"/>
          </a:solidFill>
          <a:latin typeface="Arial Black" pitchFamily="34" charset="0"/>
        </a:defRPr>
      </a:lvl7pPr>
      <a:lvl8pPr marL="1371600" algn="l" rtl="0" fontAlgn="base">
        <a:spcBef>
          <a:spcPct val="0"/>
        </a:spcBef>
        <a:spcAft>
          <a:spcPct val="0"/>
        </a:spcAft>
        <a:defRPr sz="4000">
          <a:solidFill>
            <a:schemeClr val="tx2"/>
          </a:solidFill>
          <a:latin typeface="Arial Black" pitchFamily="34" charset="0"/>
        </a:defRPr>
      </a:lvl8pPr>
      <a:lvl9pPr marL="1828800" algn="l" rtl="0" fontAlgn="base">
        <a:spcBef>
          <a:spcPct val="0"/>
        </a:spcBef>
        <a:spcAft>
          <a:spcPct val="0"/>
        </a:spcAft>
        <a:defRPr sz="4000">
          <a:solidFill>
            <a:schemeClr val="tx2"/>
          </a:solidFill>
          <a:latin typeface="Arial Black"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9000" r="-9000"/>
          </a:stretch>
        </a:blipFill>
        <a:effectLst/>
      </p:bgPr>
    </p:bg>
    <p:spTree>
      <p:nvGrpSpPr>
        <p:cNvPr id="1" name=""/>
        <p:cNvGrpSpPr/>
        <p:nvPr/>
      </p:nvGrpSpPr>
      <p:grpSpPr>
        <a:xfrm>
          <a:off x="0" y="0"/>
          <a:ext cx="0" cy="0"/>
          <a:chOff x="0" y="0"/>
          <a:chExt cx="0" cy="0"/>
        </a:xfrm>
      </p:grpSpPr>
      <p:sp>
        <p:nvSpPr>
          <p:cNvPr id="7" name="Radială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sp>
        <p:nvSpPr>
          <p:cNvPr id="11" name="Tor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sp>
        <p:nvSpPr>
          <p:cNvPr id="12" name="Dreptunghi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sp>
        <p:nvSpPr>
          <p:cNvPr id="5" name="Substituent titlu 4"/>
          <p:cNvSpPr>
            <a:spLocks noGrp="1"/>
          </p:cNvSpPr>
          <p:nvPr>
            <p:ph type="title"/>
          </p:nvPr>
        </p:nvSpPr>
        <p:spPr>
          <a:xfrm>
            <a:off x="1435100" y="274638"/>
            <a:ext cx="7499350" cy="1143000"/>
          </a:xfrm>
          <a:prstGeom prst="rect">
            <a:avLst/>
          </a:prstGeom>
        </p:spPr>
        <p:txBody>
          <a:bodyPr anchor="ctr">
            <a:normAutofit/>
          </a:bodyPr>
          <a:lstStyle>
            <a:extLst/>
          </a:lstStyle>
          <a:p>
            <a:r>
              <a:rPr lang="ro-RO" smtClean="0"/>
              <a:t>Faceți clic pentru a edita stilul de titlu Coordonator</a:t>
            </a:r>
            <a:endParaRPr lang="en-US"/>
          </a:p>
        </p:txBody>
      </p:sp>
      <p:sp>
        <p:nvSpPr>
          <p:cNvPr id="9" name="Substituent text 8"/>
          <p:cNvSpPr>
            <a:spLocks noGrp="1"/>
          </p:cNvSpPr>
          <p:nvPr>
            <p:ph type="body" idx="1"/>
          </p:nvPr>
        </p:nvSpPr>
        <p:spPr bwMode="auto">
          <a:xfrm>
            <a:off x="1435100" y="1447800"/>
            <a:ext cx="749935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o-RO" smtClean="0"/>
              <a:t>Faceți clic pentru a edita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smtClean="0"/>
          </a:p>
        </p:txBody>
      </p:sp>
      <p:sp>
        <p:nvSpPr>
          <p:cNvPr id="24" name="Substituent dată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defRPr/>
            </a:pPr>
            <a:endParaRPr lang="en-US"/>
          </a:p>
        </p:txBody>
      </p:sp>
      <p:sp>
        <p:nvSpPr>
          <p:cNvPr id="10" name="Substituent subsol 9"/>
          <p:cNvSpPr>
            <a:spLocks noGrp="1"/>
          </p:cNvSpPr>
          <p:nvPr>
            <p:ph type="ftr" sz="quarter" idx="3"/>
          </p:nvPr>
        </p:nvSpPr>
        <p:spPr>
          <a:xfrm>
            <a:off x="5715000" y="6305550"/>
            <a:ext cx="2895600" cy="476250"/>
          </a:xfrm>
          <a:prstGeom prst="rect">
            <a:avLst/>
          </a:prstGeom>
        </p:spPr>
        <p:txBody>
          <a:bodyPr vert="horz" wrap="square" lIns="91440" tIns="45720" rIns="91440" bIns="45720" numCol="1" anchor="b" anchorCtr="0" compatLnSpc="1">
            <a:prstTxWarp prst="textNoShape">
              <a:avLst/>
            </a:prstTxWarp>
          </a:bodyPr>
          <a:lstStyle>
            <a:lvl1pPr eaLnBrk="1" hangingPunct="1">
              <a:defRPr sz="1200">
                <a:solidFill>
                  <a:srgbClr val="BCA780"/>
                </a:solidFill>
              </a:defRPr>
            </a:lvl1pPr>
          </a:lstStyle>
          <a:p>
            <a:pPr>
              <a:defRPr/>
            </a:pPr>
            <a:r>
              <a:rPr lang="en-US"/>
              <a:t>inspector Şăitan Traian</a:t>
            </a:r>
          </a:p>
        </p:txBody>
      </p:sp>
      <p:sp>
        <p:nvSpPr>
          <p:cNvPr id="22" name="Substituent număr diapozitiv 21"/>
          <p:cNvSpPr>
            <a:spLocks noGrp="1"/>
          </p:cNvSpPr>
          <p:nvPr>
            <p:ph type="sldNum" sz="quarter" idx="4"/>
          </p:nvPr>
        </p:nvSpPr>
        <p:spPr>
          <a:xfrm>
            <a:off x="8613775"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defRPr/>
            </a:pPr>
            <a:fld id="{79414571-BC2D-4D17-A3E6-99AACB51CC68}" type="slidenum">
              <a:rPr lang="en-US"/>
              <a:pPr>
                <a:defRPr/>
              </a:pPr>
              <a:t>‹#›</a:t>
            </a:fld>
            <a:endParaRPr lang="en-US"/>
          </a:p>
        </p:txBody>
      </p:sp>
      <p:sp>
        <p:nvSpPr>
          <p:cNvPr id="15" name="Dreptunghi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spTree>
  </p:cSld>
  <p:clrMap bg1="lt1" tx1="dk1" bg2="lt2" tx2="dk2" accent1="accent1" accent2="accent2" accent3="accent3" accent4="accent4" accent5="accent5" accent6="accent6" hlink="hlink" folHlink="folHlink"/>
  <p:sldLayoutIdLst>
    <p:sldLayoutId id="2147485798" r:id="rId1"/>
    <p:sldLayoutId id="2147485792" r:id="rId2"/>
    <p:sldLayoutId id="2147485799" r:id="rId3"/>
    <p:sldLayoutId id="2147485793" r:id="rId4"/>
    <p:sldLayoutId id="2147485800" r:id="rId5"/>
    <p:sldLayoutId id="2147485794" r:id="rId6"/>
    <p:sldLayoutId id="2147485801" r:id="rId7"/>
    <p:sldLayoutId id="2147485802" r:id="rId8"/>
    <p:sldLayoutId id="2147485803" r:id="rId9"/>
    <p:sldLayoutId id="2147485795" r:id="rId10"/>
    <p:sldLayoutId id="2147485796" r:id="rId11"/>
  </p:sldLayoutIdLst>
  <p:transition spd="slow">
    <p:strips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fade">
                                      <p:cBhvr>
                                        <p:cTn id="12" dur="2000"/>
                                        <p:tgtEl>
                                          <p:spTgt spid="9">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9">
                                            <p:txEl>
                                              <p:pRg st="1" end="1"/>
                                            </p:txEl>
                                          </p:spTgt>
                                        </p:tgtEl>
                                        <p:attrNameLst>
                                          <p:attrName>style.visibility</p:attrName>
                                        </p:attrNameLst>
                                      </p:cBhvr>
                                      <p:to>
                                        <p:strVal val="visible"/>
                                      </p:to>
                                    </p:set>
                                    <p:animEffect transition="in" filter="fade">
                                      <p:cBhvr>
                                        <p:cTn id="15" dur="2000"/>
                                        <p:tgtEl>
                                          <p:spTgt spid="9">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9">
                                            <p:txEl>
                                              <p:pRg st="2" end="2"/>
                                            </p:txEl>
                                          </p:spTgt>
                                        </p:tgtEl>
                                        <p:attrNameLst>
                                          <p:attrName>style.visibility</p:attrName>
                                        </p:attrNameLst>
                                      </p:cBhvr>
                                      <p:to>
                                        <p:strVal val="visible"/>
                                      </p:to>
                                    </p:set>
                                    <p:animEffect transition="in" filter="fade">
                                      <p:cBhvr>
                                        <p:cTn id="18" dur="2000"/>
                                        <p:tgtEl>
                                          <p:spTgt spid="9">
                                            <p:txEl>
                                              <p:pRg st="2" end="2"/>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9">
                                            <p:txEl>
                                              <p:pRg st="3" end="3"/>
                                            </p:txEl>
                                          </p:spTgt>
                                        </p:tgtEl>
                                        <p:attrNameLst>
                                          <p:attrName>style.visibility</p:attrName>
                                        </p:attrNameLst>
                                      </p:cBhvr>
                                      <p:to>
                                        <p:strVal val="visible"/>
                                      </p:to>
                                    </p:set>
                                    <p:animEffect transition="in" filter="fade">
                                      <p:cBhvr>
                                        <p:cTn id="21" dur="2000"/>
                                        <p:tgtEl>
                                          <p:spTgt spid="9">
                                            <p:txEl>
                                              <p:pRg st="3" end="3"/>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9">
                                            <p:txEl>
                                              <p:pRg st="4" end="4"/>
                                            </p:txEl>
                                          </p:spTgt>
                                        </p:tgtEl>
                                        <p:attrNameLst>
                                          <p:attrName>style.visibility</p:attrName>
                                        </p:attrNameLst>
                                      </p:cBhvr>
                                      <p:to>
                                        <p:strVal val="visible"/>
                                      </p:to>
                                    </p:set>
                                    <p:animEffect transition="in" filter="fade">
                                      <p:cBhvr>
                                        <p:cTn id="24" dur="2000"/>
                                        <p:tgtEl>
                                          <p:spTgt spid="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build="p"/>
    </p:bldLst>
  </p:timing>
  <p:hf hdr="0" ftr="0" dt="0"/>
  <p:txStyles>
    <p:titleStyle>
      <a:lvl1pPr algn="l" rtl="0" eaLnBrk="0" fontAlgn="base" hangingPunct="0">
        <a:spcBef>
          <a:spcPct val="0"/>
        </a:spcBef>
        <a:spcAft>
          <a:spcPct val="0"/>
        </a:spcAft>
        <a:defRPr sz="4300" kern="1200">
          <a:solidFill>
            <a:srgbClr val="7C5D50"/>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7C5D50"/>
          </a:solidFill>
          <a:latin typeface="Gill Sans MT" pitchFamily="34" charset="-18"/>
        </a:defRPr>
      </a:lvl2pPr>
      <a:lvl3pPr algn="l" rtl="0" eaLnBrk="0" fontAlgn="base" hangingPunct="0">
        <a:spcBef>
          <a:spcPct val="0"/>
        </a:spcBef>
        <a:spcAft>
          <a:spcPct val="0"/>
        </a:spcAft>
        <a:defRPr sz="4300">
          <a:solidFill>
            <a:srgbClr val="7C5D50"/>
          </a:solidFill>
          <a:latin typeface="Gill Sans MT" pitchFamily="34" charset="-18"/>
        </a:defRPr>
      </a:lvl3pPr>
      <a:lvl4pPr algn="l" rtl="0" eaLnBrk="0" fontAlgn="base" hangingPunct="0">
        <a:spcBef>
          <a:spcPct val="0"/>
        </a:spcBef>
        <a:spcAft>
          <a:spcPct val="0"/>
        </a:spcAft>
        <a:defRPr sz="4300">
          <a:solidFill>
            <a:srgbClr val="7C5D50"/>
          </a:solidFill>
          <a:latin typeface="Gill Sans MT" pitchFamily="34" charset="-18"/>
        </a:defRPr>
      </a:lvl4pPr>
      <a:lvl5pPr algn="l" rtl="0" eaLnBrk="0" fontAlgn="base" hangingPunct="0">
        <a:spcBef>
          <a:spcPct val="0"/>
        </a:spcBef>
        <a:spcAft>
          <a:spcPct val="0"/>
        </a:spcAft>
        <a:defRPr sz="4300">
          <a:solidFill>
            <a:srgbClr val="7C5D50"/>
          </a:solidFill>
          <a:latin typeface="Gill Sans MT" pitchFamily="34" charset="-18"/>
        </a:defRPr>
      </a:lvl5pPr>
      <a:lvl6pPr marL="457200" algn="l" rtl="0" fontAlgn="base">
        <a:spcBef>
          <a:spcPct val="0"/>
        </a:spcBef>
        <a:spcAft>
          <a:spcPct val="0"/>
        </a:spcAft>
        <a:defRPr sz="4300">
          <a:solidFill>
            <a:srgbClr val="7C5D50"/>
          </a:solidFill>
          <a:latin typeface="Gill Sans MT" pitchFamily="34" charset="-18"/>
        </a:defRPr>
      </a:lvl6pPr>
      <a:lvl7pPr marL="914400" algn="l" rtl="0" fontAlgn="base">
        <a:spcBef>
          <a:spcPct val="0"/>
        </a:spcBef>
        <a:spcAft>
          <a:spcPct val="0"/>
        </a:spcAft>
        <a:defRPr sz="4300">
          <a:solidFill>
            <a:srgbClr val="7C5D50"/>
          </a:solidFill>
          <a:latin typeface="Gill Sans MT" pitchFamily="34" charset="-18"/>
        </a:defRPr>
      </a:lvl7pPr>
      <a:lvl8pPr marL="1371600" algn="l" rtl="0" fontAlgn="base">
        <a:spcBef>
          <a:spcPct val="0"/>
        </a:spcBef>
        <a:spcAft>
          <a:spcPct val="0"/>
        </a:spcAft>
        <a:defRPr sz="4300">
          <a:solidFill>
            <a:srgbClr val="7C5D50"/>
          </a:solidFill>
          <a:latin typeface="Gill Sans MT" pitchFamily="34" charset="-18"/>
        </a:defRPr>
      </a:lvl8pPr>
      <a:lvl9pPr marL="1828800" algn="l" rtl="0" fontAlgn="base">
        <a:spcBef>
          <a:spcPct val="0"/>
        </a:spcBef>
        <a:spcAft>
          <a:spcPct val="0"/>
        </a:spcAft>
        <a:defRPr sz="4300">
          <a:solidFill>
            <a:srgbClr val="7C5D50"/>
          </a:solidFill>
          <a:latin typeface="Gill Sans MT" pitchFamily="34" charset="-18"/>
        </a:defRPr>
      </a:lvl9pPr>
      <a:extLst/>
    </p:titleStyle>
    <p:body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A5AB81"/>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D8B25C"/>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edu.ro/index.php/articles/16313" TargetMode="External"/><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2" Type="http://schemas.openxmlformats.org/officeDocument/2006/relationships/hyperlink" Target="http://www.edu.ro/index.php/articles/18999" TargetMode="External"/><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 name="Slide Number Placeholder 5"/>
          <p:cNvSpPr txBox="1">
            <a:spLocks noGrp="1"/>
          </p:cNvSpPr>
          <p:nvPr/>
        </p:nvSpPr>
        <p:spPr bwMode="auto">
          <a:xfrm>
            <a:off x="6553200" y="6248400"/>
            <a:ext cx="2133600" cy="457200"/>
          </a:xfrm>
          <a:prstGeom prst="rect">
            <a:avLst/>
          </a:prstGeom>
          <a:noFill/>
          <a:ln>
            <a:miter lim="800000"/>
            <a:headEnd/>
            <a:tailEnd/>
          </a:ln>
        </p:spPr>
        <p:txBody>
          <a:bodyPr anchor="b"/>
          <a:lstStyle/>
          <a:p>
            <a:pPr algn="r" eaLnBrk="1" hangingPunct="1">
              <a:defRPr/>
            </a:pPr>
            <a:fld id="{28EE4D3D-3CD7-44BB-BBC0-53D409DE1C0D}" type="slidenum">
              <a:rPr lang="en-US" sz="1200">
                <a:effectLst>
                  <a:outerShdw blurRad="38100" dist="38100" dir="2700000" algn="tl">
                    <a:srgbClr val="000000"/>
                  </a:outerShdw>
                </a:effectLst>
                <a:latin typeface="+mn-lt"/>
              </a:rPr>
              <a:pPr algn="r" eaLnBrk="1" hangingPunct="1">
                <a:defRPr/>
              </a:pPr>
              <a:t>1</a:t>
            </a:fld>
            <a:endParaRPr lang="en-US" sz="1200">
              <a:effectLst>
                <a:outerShdw blurRad="38100" dist="38100" dir="2700000" algn="tl">
                  <a:srgbClr val="000000"/>
                </a:outerShdw>
              </a:effectLst>
              <a:latin typeface="+mn-lt"/>
            </a:endParaRPr>
          </a:p>
        </p:txBody>
      </p:sp>
      <p:sp>
        <p:nvSpPr>
          <p:cNvPr id="222211" name="Rectangle 3"/>
          <p:cNvSpPr>
            <a:spLocks noGrp="1" noChangeArrowheads="1"/>
          </p:cNvSpPr>
          <p:nvPr>
            <p:ph type="body" idx="4294967295"/>
          </p:nvPr>
        </p:nvSpPr>
        <p:spPr>
          <a:xfrm>
            <a:off x="0" y="838200"/>
            <a:ext cx="8534400" cy="6019800"/>
          </a:xfrm>
        </p:spPr>
        <p:txBody>
          <a:bodyPr>
            <a:normAutofit/>
          </a:bodyPr>
          <a:lstStyle/>
          <a:p>
            <a:pPr algn="ctr" eaLnBrk="1" hangingPunct="1">
              <a:lnSpc>
                <a:spcPct val="80000"/>
              </a:lnSpc>
              <a:buFont typeface="Wingdings" pitchFamily="2" charset="2"/>
              <a:buNone/>
              <a:defRPr/>
            </a:pPr>
            <a:r>
              <a:rPr lang="ro-RO" sz="2800" b="1" dirty="0" smtClean="0">
                <a:solidFill>
                  <a:srgbClr val="FFFFFF"/>
                </a:solidFill>
                <a:effectLst>
                  <a:outerShdw blurRad="38100" dist="38100" dir="2700000" algn="tl">
                    <a:srgbClr val="000000">
                      <a:alpha val="43137"/>
                    </a:srgbClr>
                  </a:outerShdw>
                </a:effectLst>
              </a:rPr>
              <a:t>D</a:t>
            </a:r>
            <a:r>
              <a:rPr lang="it-IT" sz="2800" b="1" dirty="0" smtClean="0">
                <a:solidFill>
                  <a:srgbClr val="FFFFFF"/>
                </a:solidFill>
                <a:effectLst>
                  <a:outerShdw blurRad="38100" dist="38100" dir="2700000" algn="tl">
                    <a:srgbClr val="000000">
                      <a:alpha val="43137"/>
                    </a:srgbClr>
                  </a:outerShdw>
                </a:effectLst>
              </a:rPr>
              <a:t>iagnoza procesului educaţional</a:t>
            </a:r>
            <a:endParaRPr lang="ro-RO" sz="2800" b="1" dirty="0" smtClean="0">
              <a:solidFill>
                <a:srgbClr val="FFFFFF"/>
              </a:solidFill>
              <a:effectLst>
                <a:outerShdw blurRad="38100" dist="38100" dir="2700000" algn="tl">
                  <a:srgbClr val="000000">
                    <a:alpha val="43137"/>
                  </a:srgbClr>
                </a:outerShdw>
              </a:effectLst>
            </a:endParaRPr>
          </a:p>
          <a:p>
            <a:pPr algn="ctr" eaLnBrk="1" hangingPunct="1">
              <a:lnSpc>
                <a:spcPct val="80000"/>
              </a:lnSpc>
              <a:buFont typeface="Wingdings" pitchFamily="2" charset="2"/>
              <a:buNone/>
              <a:defRPr/>
            </a:pPr>
            <a:endParaRPr lang="ro-RO" sz="2800" b="1" dirty="0" smtClean="0">
              <a:solidFill>
                <a:srgbClr val="FFFFFF"/>
              </a:solidFill>
              <a:effectLst>
                <a:outerShdw blurRad="38100" dist="38100" dir="2700000" algn="tl">
                  <a:srgbClr val="000000">
                    <a:alpha val="43137"/>
                  </a:srgbClr>
                </a:outerShdw>
              </a:effectLst>
            </a:endParaRPr>
          </a:p>
          <a:p>
            <a:pPr algn="ctr" eaLnBrk="1" hangingPunct="1">
              <a:lnSpc>
                <a:spcPct val="80000"/>
              </a:lnSpc>
              <a:buFont typeface="Wingdings" pitchFamily="2" charset="2"/>
              <a:buNone/>
              <a:defRPr/>
            </a:pPr>
            <a:r>
              <a:rPr lang="ro-RO" sz="2800" b="1" dirty="0" smtClean="0">
                <a:solidFill>
                  <a:srgbClr val="FFFFFF"/>
                </a:solidFill>
                <a:effectLst>
                  <a:outerShdw blurRad="38100" dist="38100" dir="2700000" algn="tl">
                    <a:srgbClr val="000000">
                      <a:alpha val="43137"/>
                    </a:srgbClr>
                  </a:outerShdw>
                </a:effectLst>
              </a:rPr>
              <a:t>Inspecţia unităţilor de învăţământ preuniversitar</a:t>
            </a:r>
          </a:p>
          <a:p>
            <a:pPr algn="ctr" eaLnBrk="1" hangingPunct="1">
              <a:lnSpc>
                <a:spcPct val="80000"/>
              </a:lnSpc>
              <a:buFont typeface="Wingdings" pitchFamily="2" charset="2"/>
              <a:buNone/>
              <a:defRPr/>
            </a:pPr>
            <a:endParaRPr lang="ro-RO" sz="2800" b="1" dirty="0" smtClean="0">
              <a:solidFill>
                <a:srgbClr val="FFFFFF"/>
              </a:solidFill>
              <a:effectLst>
                <a:outerShdw blurRad="38100" dist="38100" dir="2700000" algn="tl">
                  <a:srgbClr val="000000">
                    <a:alpha val="43137"/>
                  </a:srgbClr>
                </a:outerShdw>
              </a:effectLst>
            </a:endParaRPr>
          </a:p>
          <a:p>
            <a:pPr algn="ctr" eaLnBrk="1" hangingPunct="1">
              <a:lnSpc>
                <a:spcPct val="80000"/>
              </a:lnSpc>
              <a:buFont typeface="Wingdings" pitchFamily="2" charset="2"/>
              <a:buChar char="Ø"/>
              <a:defRPr/>
            </a:pPr>
            <a:r>
              <a:rPr lang="ro-RO" sz="2000" b="1" dirty="0" smtClean="0">
                <a:solidFill>
                  <a:srgbClr val="FFFFFF"/>
                </a:solidFill>
                <a:effectLst>
                  <a:outerShdw blurRad="38100" dist="38100" dir="2700000" algn="tl">
                    <a:srgbClr val="000000">
                      <a:alpha val="43137"/>
                    </a:srgbClr>
                  </a:outerShdw>
                </a:effectLst>
              </a:rPr>
              <a:t>REGULAMENT</a:t>
            </a:r>
            <a:r>
              <a:rPr lang="en-US" sz="2000" b="1" dirty="0" smtClean="0">
                <a:solidFill>
                  <a:srgbClr val="FFFFFF"/>
                </a:solidFill>
                <a:effectLst>
                  <a:outerShdw blurRad="38100" dist="38100" dir="2700000" algn="tl">
                    <a:srgbClr val="000000">
                      <a:alpha val="43137"/>
                    </a:srgbClr>
                  </a:outerShdw>
                </a:effectLst>
              </a:rPr>
              <a:t>UL</a:t>
            </a:r>
            <a:r>
              <a:rPr lang="ro-RO" sz="2000" b="1" dirty="0" smtClean="0">
                <a:solidFill>
                  <a:srgbClr val="FFFFFF"/>
                </a:solidFill>
                <a:effectLst>
                  <a:outerShdw blurRad="38100" dist="38100" dir="2700000" algn="tl">
                    <a:srgbClr val="000000">
                      <a:alpha val="43137"/>
                    </a:srgbClr>
                  </a:outerShdw>
                </a:effectLst>
              </a:rPr>
              <a:t> DE INSPECŢIE A UNITĂŢILOR DE ÎNVĂŢĂMÂNT PREUNIVERSITAR</a:t>
            </a:r>
          </a:p>
          <a:p>
            <a:pPr algn="ctr" eaLnBrk="1" hangingPunct="1">
              <a:lnSpc>
                <a:spcPct val="80000"/>
              </a:lnSpc>
              <a:buFont typeface="Wingdings 2" pitchFamily="18" charset="2"/>
              <a:buNone/>
              <a:defRPr/>
            </a:pPr>
            <a:r>
              <a:rPr lang="ro-RO" sz="2000" b="1" dirty="0" smtClean="0">
                <a:solidFill>
                  <a:srgbClr val="FFFFFF"/>
                </a:solidFill>
                <a:effectLst>
                  <a:outerShdw blurRad="38100" dist="38100" dir="2700000" algn="tl">
                    <a:srgbClr val="000000">
                      <a:alpha val="43137"/>
                    </a:srgbClr>
                  </a:outerShdw>
                </a:effectLst>
              </a:rPr>
              <a:t>Poate fi accesat la adresa:</a:t>
            </a:r>
          </a:p>
          <a:p>
            <a:pPr algn="ctr" eaLnBrk="1" hangingPunct="1">
              <a:lnSpc>
                <a:spcPct val="80000"/>
              </a:lnSpc>
              <a:buFont typeface="Wingdings 2" pitchFamily="18" charset="2"/>
              <a:buNone/>
              <a:defRPr/>
            </a:pPr>
            <a:r>
              <a:rPr lang="ro-RO" sz="2000" b="1" dirty="0" smtClean="0">
                <a:solidFill>
                  <a:srgbClr val="FFFFFF"/>
                </a:solidFill>
                <a:effectLst>
                  <a:outerShdw blurRad="38100" dist="38100" dir="2700000" algn="tl">
                    <a:srgbClr val="000000">
                      <a:alpha val="43137"/>
                    </a:srgbClr>
                  </a:outerShdw>
                </a:effectLst>
                <a:hlinkClick r:id="rId2"/>
              </a:rPr>
              <a:t>http://www.edu.ro/index.php/articles/16313</a:t>
            </a:r>
            <a:endParaRPr lang="ro-RO" sz="2000" b="1" dirty="0" smtClean="0">
              <a:solidFill>
                <a:srgbClr val="FFFFFF"/>
              </a:solidFill>
              <a:effectLst>
                <a:outerShdw blurRad="38100" dist="38100" dir="2700000" algn="tl">
                  <a:srgbClr val="000000">
                    <a:alpha val="43137"/>
                  </a:srgbClr>
                </a:outerShdw>
              </a:effectLst>
            </a:endParaRPr>
          </a:p>
          <a:p>
            <a:pPr algn="ctr" eaLnBrk="1" hangingPunct="1">
              <a:lnSpc>
                <a:spcPct val="80000"/>
              </a:lnSpc>
              <a:buFont typeface="Wingdings 2" pitchFamily="18" charset="2"/>
              <a:buNone/>
              <a:defRPr/>
            </a:pPr>
            <a:endParaRPr lang="ro-RO" sz="2000" b="1" dirty="0" smtClean="0">
              <a:solidFill>
                <a:srgbClr val="FFFFFF"/>
              </a:solidFill>
              <a:effectLst>
                <a:outerShdw blurRad="38100" dist="38100" dir="2700000" algn="tl">
                  <a:srgbClr val="000000">
                    <a:alpha val="43137"/>
                  </a:srgbClr>
                </a:outerShdw>
              </a:effectLst>
            </a:endParaRPr>
          </a:p>
          <a:p>
            <a:pPr eaLnBrk="1" hangingPunct="1">
              <a:lnSpc>
                <a:spcPct val="80000"/>
              </a:lnSpc>
              <a:defRPr/>
            </a:pPr>
            <a:r>
              <a:rPr lang="ro-RO" sz="2400" b="1" dirty="0" smtClean="0">
                <a:solidFill>
                  <a:srgbClr val="FFFFFF"/>
                </a:solidFill>
                <a:effectLst>
                  <a:outerShdw blurRad="38100" dist="38100" dir="2700000" algn="tl">
                    <a:srgbClr val="000000">
                      <a:alpha val="43137"/>
                    </a:srgbClr>
                  </a:outerShdw>
                </a:effectLst>
              </a:rPr>
              <a:t>Inspecţia şcolară generală a unităţilor de învăţământ preuniversitar</a:t>
            </a:r>
          </a:p>
          <a:p>
            <a:pPr eaLnBrk="1" hangingPunct="1">
              <a:lnSpc>
                <a:spcPct val="80000"/>
              </a:lnSpc>
              <a:defRPr/>
            </a:pPr>
            <a:r>
              <a:rPr lang="ro-RO" sz="2400" b="1" dirty="0" smtClean="0">
                <a:solidFill>
                  <a:srgbClr val="FFFFFF"/>
                </a:solidFill>
                <a:effectLst>
                  <a:outerShdw blurRad="38100" dist="38100" dir="2700000" algn="tl">
                    <a:srgbClr val="000000">
                      <a:alpha val="43137"/>
                    </a:srgbClr>
                  </a:outerShdw>
                </a:effectLst>
              </a:rPr>
              <a:t>Inspecţia de</a:t>
            </a:r>
            <a:r>
              <a:rPr lang="en-US" sz="2400" b="1" dirty="0" smtClean="0">
                <a:solidFill>
                  <a:srgbClr val="FFFFFF"/>
                </a:solidFill>
                <a:effectLst>
                  <a:outerShdw blurRad="38100" dist="38100" dir="2700000" algn="tl">
                    <a:srgbClr val="000000">
                      <a:alpha val="43137"/>
                    </a:srgbClr>
                  </a:outerShdw>
                </a:effectLst>
              </a:rPr>
              <a:t> </a:t>
            </a:r>
            <a:r>
              <a:rPr lang="ro-RO" sz="2400" b="1" dirty="0" smtClean="0">
                <a:solidFill>
                  <a:srgbClr val="FFFFFF"/>
                </a:solidFill>
                <a:effectLst>
                  <a:outerShdw blurRad="38100" dist="38100" dir="2700000" algn="tl">
                    <a:srgbClr val="000000">
                      <a:alpha val="43137"/>
                    </a:srgbClr>
                  </a:outerShdw>
                </a:effectLst>
              </a:rPr>
              <a:t>specialitate</a:t>
            </a:r>
          </a:p>
          <a:p>
            <a:pPr eaLnBrk="1" hangingPunct="1">
              <a:lnSpc>
                <a:spcPct val="80000"/>
              </a:lnSpc>
              <a:defRPr/>
            </a:pPr>
            <a:r>
              <a:rPr lang="ro-RO" sz="2400" b="1" dirty="0" smtClean="0">
                <a:solidFill>
                  <a:srgbClr val="FFFFFF"/>
                </a:solidFill>
                <a:effectLst>
                  <a:outerShdw blurRad="38100" dist="38100" dir="2700000" algn="tl">
                    <a:srgbClr val="000000">
                      <a:alpha val="43137"/>
                    </a:srgbClr>
                  </a:outerShdw>
                </a:effectLst>
              </a:rPr>
              <a:t>Inspecţia tematică</a:t>
            </a:r>
          </a:p>
          <a:p>
            <a:pPr algn="ctr" eaLnBrk="1" hangingPunct="1">
              <a:lnSpc>
                <a:spcPct val="80000"/>
              </a:lnSpc>
              <a:buFont typeface="Wingdings 2" pitchFamily="18" charset="2"/>
              <a:buNone/>
              <a:defRPr/>
            </a:pPr>
            <a:endParaRPr lang="ro-RO" sz="2400" b="1" dirty="0" smtClean="0">
              <a:solidFill>
                <a:srgbClr val="FFFFFF"/>
              </a:solidFill>
              <a:effectLst>
                <a:outerShdw blurRad="38100" dist="38100" dir="2700000" algn="tl">
                  <a:srgbClr val="000000">
                    <a:alpha val="43137"/>
                  </a:srgbClr>
                </a:outerShdw>
              </a:effectLst>
            </a:endParaRPr>
          </a:p>
        </p:txBody>
      </p:sp>
    </p:spTree>
  </p:cSld>
  <p:clrMapOvr>
    <a:masterClrMapping/>
  </p:clrMapOvr>
  <p:transition spd="slow">
    <p:strips dir="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22211">
                                            <p:txEl>
                                              <p:pRg st="0" end="0"/>
                                            </p:txEl>
                                          </p:spTgt>
                                        </p:tgtEl>
                                        <p:attrNameLst>
                                          <p:attrName>style.visibility</p:attrName>
                                        </p:attrNameLst>
                                      </p:cBhvr>
                                      <p:to>
                                        <p:strVal val="visible"/>
                                      </p:to>
                                    </p:set>
                                    <p:animEffect transition="in" filter="fade">
                                      <p:cBhvr>
                                        <p:cTn id="7" dur="2000"/>
                                        <p:tgtEl>
                                          <p:spTgt spid="22221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2211">
                                            <p:txEl>
                                              <p:pRg st="2" end="2"/>
                                            </p:txEl>
                                          </p:spTgt>
                                        </p:tgtEl>
                                        <p:attrNameLst>
                                          <p:attrName>style.visibility</p:attrName>
                                        </p:attrNameLst>
                                      </p:cBhvr>
                                      <p:to>
                                        <p:strVal val="visible"/>
                                      </p:to>
                                    </p:set>
                                    <p:animEffect transition="in" filter="fade">
                                      <p:cBhvr>
                                        <p:cTn id="12" dur="2000"/>
                                        <p:tgtEl>
                                          <p:spTgt spid="222211">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22211">
                                            <p:txEl>
                                              <p:pRg st="4" end="4"/>
                                            </p:txEl>
                                          </p:spTgt>
                                        </p:tgtEl>
                                        <p:attrNameLst>
                                          <p:attrName>style.visibility</p:attrName>
                                        </p:attrNameLst>
                                      </p:cBhvr>
                                      <p:to>
                                        <p:strVal val="visible"/>
                                      </p:to>
                                    </p:set>
                                    <p:animEffect transition="in" filter="fade">
                                      <p:cBhvr>
                                        <p:cTn id="17" dur="2000"/>
                                        <p:tgtEl>
                                          <p:spTgt spid="222211">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22211">
                                            <p:txEl>
                                              <p:pRg st="5" end="5"/>
                                            </p:txEl>
                                          </p:spTgt>
                                        </p:tgtEl>
                                        <p:attrNameLst>
                                          <p:attrName>style.visibility</p:attrName>
                                        </p:attrNameLst>
                                      </p:cBhvr>
                                      <p:to>
                                        <p:strVal val="visible"/>
                                      </p:to>
                                    </p:set>
                                    <p:animEffect transition="in" filter="fade">
                                      <p:cBhvr>
                                        <p:cTn id="22" dur="2000"/>
                                        <p:tgtEl>
                                          <p:spTgt spid="222211">
                                            <p:txEl>
                                              <p:pRg st="5" end="5"/>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22211">
                                            <p:txEl>
                                              <p:pRg st="6" end="6"/>
                                            </p:txEl>
                                          </p:spTgt>
                                        </p:tgtEl>
                                        <p:attrNameLst>
                                          <p:attrName>style.visibility</p:attrName>
                                        </p:attrNameLst>
                                      </p:cBhvr>
                                      <p:to>
                                        <p:strVal val="visible"/>
                                      </p:to>
                                    </p:set>
                                    <p:animEffect transition="in" filter="fade">
                                      <p:cBhvr>
                                        <p:cTn id="27" dur="2000"/>
                                        <p:tgtEl>
                                          <p:spTgt spid="222211">
                                            <p:txEl>
                                              <p:pRg st="6" end="6"/>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22211">
                                            <p:txEl>
                                              <p:pRg st="8" end="8"/>
                                            </p:txEl>
                                          </p:spTgt>
                                        </p:tgtEl>
                                        <p:attrNameLst>
                                          <p:attrName>style.visibility</p:attrName>
                                        </p:attrNameLst>
                                      </p:cBhvr>
                                      <p:to>
                                        <p:strVal val="visible"/>
                                      </p:to>
                                    </p:set>
                                    <p:animEffect transition="in" filter="fade">
                                      <p:cBhvr>
                                        <p:cTn id="32" dur="2000"/>
                                        <p:tgtEl>
                                          <p:spTgt spid="222211">
                                            <p:txEl>
                                              <p:pRg st="8" end="8"/>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22211">
                                            <p:txEl>
                                              <p:pRg st="9" end="9"/>
                                            </p:txEl>
                                          </p:spTgt>
                                        </p:tgtEl>
                                        <p:attrNameLst>
                                          <p:attrName>style.visibility</p:attrName>
                                        </p:attrNameLst>
                                      </p:cBhvr>
                                      <p:to>
                                        <p:strVal val="visible"/>
                                      </p:to>
                                    </p:set>
                                    <p:animEffect transition="in" filter="fade">
                                      <p:cBhvr>
                                        <p:cTn id="37" dur="2000"/>
                                        <p:tgtEl>
                                          <p:spTgt spid="222211">
                                            <p:txEl>
                                              <p:pRg st="9" end="9"/>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22211">
                                            <p:txEl>
                                              <p:pRg st="10" end="10"/>
                                            </p:txEl>
                                          </p:spTgt>
                                        </p:tgtEl>
                                        <p:attrNameLst>
                                          <p:attrName>style.visibility</p:attrName>
                                        </p:attrNameLst>
                                      </p:cBhvr>
                                      <p:to>
                                        <p:strVal val="visible"/>
                                      </p:to>
                                    </p:set>
                                    <p:animEffect transition="in" filter="fade">
                                      <p:cBhvr>
                                        <p:cTn id="42" dur="2000"/>
                                        <p:tgtEl>
                                          <p:spTgt spid="222211">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2211" grpId="0" build="p"/>
    </p:bld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066800"/>
            <a:ext cx="8934450" cy="5791200"/>
          </a:xfrm>
        </p:spPr>
        <p:txBody>
          <a:bodyPr/>
          <a:lstStyle/>
          <a:p>
            <a:pPr marL="539750" indent="-457200">
              <a:buFont typeface="Wingdings 2" pitchFamily="18" charset="2"/>
              <a:buNone/>
              <a:defRPr/>
            </a:pPr>
            <a:r>
              <a:rPr lang="en-US" sz="2400" dirty="0" smtClean="0">
                <a:solidFill>
                  <a:srgbClr val="FFC000"/>
                </a:solidFill>
                <a:latin typeface="Tahoma" pitchFamily="34" charset="0"/>
                <a:cs typeface="Tahoma" pitchFamily="34" charset="0"/>
              </a:rPr>
              <a:t>6. </a:t>
            </a:r>
            <a:r>
              <a:rPr lang="ro-RO" sz="2400" dirty="0" smtClean="0">
                <a:solidFill>
                  <a:srgbClr val="FFC000"/>
                </a:solidFill>
                <a:latin typeface="Tahoma" pitchFamily="34" charset="0"/>
                <a:cs typeface="Tahoma" pitchFamily="34" charset="0"/>
              </a:rPr>
              <a:t>întreţinerea aparaturii din dotarea laboratorului de </a:t>
            </a:r>
            <a:r>
              <a:rPr lang="en-US" sz="2400" dirty="0" err="1" smtClean="0">
                <a:solidFill>
                  <a:srgbClr val="FFC000"/>
                </a:solidFill>
                <a:latin typeface="Tahoma" pitchFamily="34" charset="0"/>
                <a:cs typeface="Tahoma" pitchFamily="34" charset="0"/>
              </a:rPr>
              <a:t>fizic</a:t>
            </a:r>
            <a:r>
              <a:rPr lang="ro-RO" sz="2400" dirty="0" smtClean="0">
                <a:solidFill>
                  <a:srgbClr val="FFC000"/>
                </a:solidFill>
                <a:latin typeface="Tahoma" pitchFamily="34" charset="0"/>
                <a:cs typeface="Tahoma" pitchFamily="34" charset="0"/>
              </a:rPr>
              <a:t>ă în stare de funcţionare      </a:t>
            </a:r>
            <a:endParaRPr lang="en-US" sz="2400" dirty="0" smtClean="0">
              <a:solidFill>
                <a:srgbClr val="FFC000"/>
              </a:solidFill>
              <a:latin typeface="Tahoma" pitchFamily="34" charset="0"/>
              <a:cs typeface="Tahoma" pitchFamily="34" charset="0"/>
            </a:endParaRPr>
          </a:p>
          <a:p>
            <a:pPr marL="539750" indent="-457200">
              <a:buFont typeface="Wingdings 2" pitchFamily="18" charset="2"/>
              <a:buNone/>
              <a:defRPr/>
            </a:pPr>
            <a:r>
              <a:rPr lang="en-US" sz="2400" dirty="0" smtClean="0">
                <a:solidFill>
                  <a:srgbClr val="FFC000"/>
                </a:solidFill>
                <a:latin typeface="Tahoma" pitchFamily="34" charset="0"/>
                <a:cs typeface="Tahoma" pitchFamily="34" charset="0"/>
              </a:rPr>
              <a:t>7</a:t>
            </a:r>
            <a:r>
              <a:rPr lang="ro-RO" sz="2400" dirty="0" smtClean="0">
                <a:solidFill>
                  <a:srgbClr val="FFC000"/>
                </a:solidFill>
                <a:latin typeface="Tahoma" pitchFamily="34" charset="0"/>
                <a:cs typeface="Tahoma" pitchFamily="34" charset="0"/>
              </a:rPr>
              <a:t>. organizarea cu elevii care manifestă interes deosebit pentru studiul fizicii şi astronomiei de activităţi de performanţă </a:t>
            </a:r>
            <a:endParaRPr lang="en-US" sz="2400" dirty="0" smtClean="0">
              <a:solidFill>
                <a:srgbClr val="FFC000"/>
              </a:solidFill>
              <a:latin typeface="Tahoma" pitchFamily="34" charset="0"/>
              <a:cs typeface="Tahoma" pitchFamily="34" charset="0"/>
            </a:endParaRPr>
          </a:p>
          <a:p>
            <a:pPr marL="539750" indent="-457200">
              <a:buFont typeface="Wingdings 2" pitchFamily="18" charset="2"/>
              <a:buNone/>
              <a:defRPr/>
            </a:pPr>
            <a:r>
              <a:rPr lang="en-US" sz="2400" dirty="0" smtClean="0">
                <a:solidFill>
                  <a:srgbClr val="FFC000"/>
                </a:solidFill>
                <a:latin typeface="Tahoma" pitchFamily="34" charset="0"/>
                <a:cs typeface="Tahoma" pitchFamily="34" charset="0"/>
              </a:rPr>
              <a:t>8</a:t>
            </a:r>
            <a:r>
              <a:rPr lang="ro-RO" sz="2400" dirty="0" smtClean="0">
                <a:solidFill>
                  <a:srgbClr val="FFC000"/>
                </a:solidFill>
                <a:latin typeface="Tahoma" pitchFamily="34" charset="0"/>
                <a:cs typeface="Tahoma" pitchFamily="34" charset="0"/>
              </a:rPr>
              <a:t>. curs de formare în vederea aprecierii obiective a nivelului atingerii competențelor specifice urmărite la elevi, pe baza evaluării obiectivelor operaţionale ale lecţiei</a:t>
            </a:r>
            <a:endParaRPr lang="en-US" sz="2400" dirty="0" smtClean="0">
              <a:solidFill>
                <a:srgbClr val="FFC000"/>
              </a:solidFill>
              <a:latin typeface="Tahoma" pitchFamily="34" charset="0"/>
              <a:cs typeface="Tahoma" pitchFamily="34" charset="0"/>
            </a:endParaRPr>
          </a:p>
          <a:p>
            <a:pPr marL="539750" indent="-457200">
              <a:buFont typeface="Wingdings 2" pitchFamily="18" charset="2"/>
              <a:buNone/>
              <a:defRPr/>
            </a:pPr>
            <a:r>
              <a:rPr lang="en-US" sz="2400" dirty="0" smtClean="0">
                <a:solidFill>
                  <a:srgbClr val="FFC000"/>
                </a:solidFill>
                <a:latin typeface="Tahoma" pitchFamily="34" charset="0"/>
                <a:cs typeface="Tahoma" pitchFamily="34" charset="0"/>
              </a:rPr>
              <a:t>9</a:t>
            </a:r>
            <a:r>
              <a:rPr lang="ro-RO" sz="2400" dirty="0" smtClean="0">
                <a:solidFill>
                  <a:srgbClr val="FFC000"/>
                </a:solidFill>
                <a:latin typeface="Tahoma" pitchFamily="34" charset="0"/>
                <a:cs typeface="Tahoma" pitchFamily="34" charset="0"/>
              </a:rPr>
              <a:t>. utilizarea la toate orele care permit a  mijloacelor   de învățământ din dotarea unității de învățământ şi a laboratorului de fizică.</a:t>
            </a:r>
            <a:endParaRPr lang="en-US" sz="2400" dirty="0" smtClean="0">
              <a:solidFill>
                <a:srgbClr val="FFC000"/>
              </a:solidFill>
              <a:latin typeface="Tahoma" pitchFamily="34" charset="0"/>
              <a:cs typeface="Tahoma" pitchFamily="34" charset="0"/>
            </a:endParaRPr>
          </a:p>
          <a:p>
            <a:pPr marL="539750" indent="-457200">
              <a:buFont typeface="Wingdings 2" pitchFamily="18" charset="2"/>
              <a:buNone/>
              <a:defRPr/>
            </a:pPr>
            <a:r>
              <a:rPr lang="en-US" sz="2400" dirty="0" smtClean="0">
                <a:solidFill>
                  <a:srgbClr val="FFC000"/>
                </a:solidFill>
                <a:latin typeface="Tahoma" pitchFamily="34" charset="0"/>
                <a:cs typeface="Tahoma" pitchFamily="34" charset="0"/>
              </a:rPr>
              <a:t>10</a:t>
            </a:r>
            <a:r>
              <a:rPr lang="ro-RO" sz="2400" dirty="0" smtClean="0">
                <a:solidFill>
                  <a:srgbClr val="FFC000"/>
                </a:solidFill>
                <a:latin typeface="Tahoma" pitchFamily="34" charset="0"/>
                <a:cs typeface="Tahoma" pitchFamily="34" charset="0"/>
              </a:rPr>
              <a:t>. formarea la profesori a algoritmilor de autoevaluare a lecțiilor la care sunt asistați </a:t>
            </a:r>
            <a:endParaRPr lang="en-US" sz="2400" dirty="0" smtClean="0">
              <a:solidFill>
                <a:srgbClr val="FFC000"/>
              </a:solidFill>
              <a:latin typeface="Tahoma" pitchFamily="34" charset="0"/>
              <a:cs typeface="Tahoma" pitchFamily="34" charset="0"/>
            </a:endParaRPr>
          </a:p>
          <a:p>
            <a:pPr marL="539750" indent="-457200">
              <a:buFont typeface="Wingdings 2" pitchFamily="18" charset="2"/>
              <a:buNone/>
              <a:defRPr/>
            </a:pPr>
            <a:r>
              <a:rPr lang="en-US" sz="2400" dirty="0" smtClean="0">
                <a:solidFill>
                  <a:srgbClr val="FFC000"/>
                </a:solidFill>
                <a:latin typeface="Tahoma" pitchFamily="34" charset="0"/>
                <a:cs typeface="Tahoma" pitchFamily="34" charset="0"/>
              </a:rPr>
              <a:t>11</a:t>
            </a:r>
            <a:r>
              <a:rPr lang="ro-RO" sz="2400" dirty="0" smtClean="0">
                <a:solidFill>
                  <a:srgbClr val="FFC000"/>
                </a:solidFill>
                <a:latin typeface="Tahoma" pitchFamily="34" charset="0"/>
                <a:cs typeface="Tahoma" pitchFamily="34" charset="0"/>
              </a:rPr>
              <a:t>. completarea si organizarea dosarului catedrei.</a:t>
            </a:r>
            <a:r>
              <a:rPr lang="ro-RO" dirty="0" smtClean="0">
                <a:solidFill>
                  <a:srgbClr val="FFC000"/>
                </a:solidFill>
                <a:latin typeface="Tahoma" pitchFamily="34" charset="0"/>
                <a:cs typeface="Tahoma" pitchFamily="34" charset="0"/>
              </a:rPr>
              <a:t> </a:t>
            </a:r>
            <a:endParaRPr lang="en-US" dirty="0" smtClean="0">
              <a:solidFill>
                <a:srgbClr val="FFC000"/>
              </a:solidFill>
              <a:latin typeface="Tahoma" pitchFamily="34" charset="0"/>
              <a:cs typeface="Tahoma" pitchFamily="34" charset="0"/>
            </a:endParaRPr>
          </a:p>
          <a:p>
            <a:pPr>
              <a:defRPr/>
            </a:pPr>
            <a:endParaRPr lang="en-US" dirty="0">
              <a:solidFill>
                <a:srgbClr val="FFC000"/>
              </a:solidFill>
            </a:endParaRPr>
          </a:p>
        </p:txBody>
      </p:sp>
      <p:sp>
        <p:nvSpPr>
          <p:cNvPr id="4" name="Slide Number Placeholder 3"/>
          <p:cNvSpPr>
            <a:spLocks noGrp="1"/>
          </p:cNvSpPr>
          <p:nvPr>
            <p:ph type="sldNum" sz="quarter" idx="12"/>
          </p:nvPr>
        </p:nvSpPr>
        <p:spPr/>
        <p:txBody>
          <a:bodyPr/>
          <a:lstStyle/>
          <a:p>
            <a:pPr>
              <a:defRPr/>
            </a:pPr>
            <a:fld id="{49721854-3D4B-4142-B41E-96246F9882FD}" type="slidenum">
              <a:rPr lang="en-US" smtClean="0"/>
              <a:pPr>
                <a:defRPr/>
              </a:pPr>
              <a:t>10</a:t>
            </a:fld>
            <a:endParaRPr lang="en-US"/>
          </a:p>
        </p:txBody>
      </p:sp>
      <p:sp>
        <p:nvSpPr>
          <p:cNvPr id="5" name="Dreptunghi 4"/>
          <p:cNvSpPr/>
          <p:nvPr/>
        </p:nvSpPr>
        <p:spPr>
          <a:xfrm>
            <a:off x="0" y="0"/>
            <a:ext cx="9144000" cy="369332"/>
          </a:xfrm>
          <a:prstGeom prst="rect">
            <a:avLst/>
          </a:prstGeom>
        </p:spPr>
        <p:txBody>
          <a:bodyPr wrap="square">
            <a:spAutoFit/>
          </a:bodyPr>
          <a:lstStyle/>
          <a:p>
            <a:pPr algn="ctr">
              <a:defRPr/>
            </a:pPr>
            <a:r>
              <a:rPr lang="ro-RO" b="1" dirty="0" err="1">
                <a:solidFill>
                  <a:srgbClr val="FFC000"/>
                </a:solidFill>
                <a:latin typeface="Tahoma" pitchFamily="34" charset="0"/>
                <a:cs typeface="Tahoma" pitchFamily="34" charset="0"/>
              </a:rPr>
              <a:t>Recomandari</a:t>
            </a:r>
            <a:r>
              <a:rPr lang="ro-RO" b="1" dirty="0">
                <a:solidFill>
                  <a:srgbClr val="FFC000"/>
                </a:solidFill>
                <a:latin typeface="Tahoma" pitchFamily="34" charset="0"/>
                <a:cs typeface="Tahoma" pitchFamily="34" charset="0"/>
              </a:rPr>
              <a:t> in urma </a:t>
            </a:r>
            <a:r>
              <a:rPr lang="ro-RO" b="1" dirty="0" err="1">
                <a:solidFill>
                  <a:srgbClr val="FFC000"/>
                </a:solidFill>
                <a:latin typeface="Tahoma" pitchFamily="34" charset="0"/>
                <a:cs typeface="Tahoma" pitchFamily="34" charset="0"/>
              </a:rPr>
              <a:t>inspectiilor</a:t>
            </a:r>
            <a:r>
              <a:rPr lang="ro-RO" b="1" dirty="0">
                <a:solidFill>
                  <a:srgbClr val="FFC000"/>
                </a:solidFill>
                <a:latin typeface="Tahoma" pitchFamily="34" charset="0"/>
                <a:cs typeface="Tahoma" pitchFamily="34" charset="0"/>
              </a:rPr>
              <a:t> de specialitate efectuate in unele </a:t>
            </a:r>
            <a:r>
              <a:rPr lang="ro-RO" b="1" dirty="0" err="1">
                <a:solidFill>
                  <a:srgbClr val="FFC000"/>
                </a:solidFill>
                <a:latin typeface="Tahoma" pitchFamily="34" charset="0"/>
                <a:cs typeface="Tahoma" pitchFamily="34" charset="0"/>
              </a:rPr>
              <a:t>judetele</a:t>
            </a:r>
            <a:r>
              <a:rPr lang="ro-RO" b="1" dirty="0">
                <a:solidFill>
                  <a:srgbClr val="FFC000"/>
                </a:solidFill>
                <a:latin typeface="Tahoma" pitchFamily="34" charset="0"/>
                <a:cs typeface="Tahoma" pitchFamily="34" charset="0"/>
              </a:rPr>
              <a:t>: </a:t>
            </a:r>
            <a:endParaRPr lang="en-US" dirty="0">
              <a:solidFill>
                <a:srgbClr val="FFC000"/>
              </a:solidFill>
              <a:latin typeface="Tahoma" pitchFamily="34" charset="0"/>
              <a:cs typeface="Tahoma" pitchFamily="34" charset="0"/>
            </a:endParaRPr>
          </a:p>
        </p:txBody>
      </p:sp>
    </p:spTree>
  </p:cSld>
  <p:clrMapOvr>
    <a:masterClrMapping/>
  </p:clrMapOvr>
  <p:transition spd="slow">
    <p:strips dir="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914400" y="274638"/>
            <a:ext cx="8020050" cy="1143000"/>
          </a:xfrm>
        </p:spPr>
        <p:txBody>
          <a:bodyPr/>
          <a:lstStyle/>
          <a:p>
            <a:pPr algn="ctr" eaLnBrk="1" hangingPunct="1">
              <a:lnSpc>
                <a:spcPct val="80000"/>
              </a:lnSpc>
              <a:defRPr/>
            </a:pPr>
            <a:r>
              <a:rPr lang="en-US" sz="3200" b="1" dirty="0" err="1" smtClean="0">
                <a:solidFill>
                  <a:srgbClr val="FFFFFF"/>
                </a:solidFill>
                <a:effectLst>
                  <a:outerShdw blurRad="38100" dist="38100" dir="2700000" algn="tl">
                    <a:srgbClr val="C0C0C0"/>
                  </a:outerShdw>
                </a:effectLst>
              </a:rPr>
              <a:t>Portofoliul</a:t>
            </a:r>
            <a:r>
              <a:rPr lang="en-US" sz="3200" b="1" dirty="0" smtClean="0">
                <a:solidFill>
                  <a:srgbClr val="FFFFFF"/>
                </a:solidFill>
                <a:effectLst>
                  <a:outerShdw blurRad="38100" dist="38100" dir="2700000" algn="tl">
                    <a:srgbClr val="C0C0C0"/>
                  </a:outerShdw>
                </a:effectLst>
              </a:rPr>
              <a:t>/</a:t>
            </a:r>
            <a:r>
              <a:rPr lang="en-US" sz="3200" b="1" dirty="0" err="1" smtClean="0">
                <a:solidFill>
                  <a:srgbClr val="FFFFFF"/>
                </a:solidFill>
                <a:effectLst>
                  <a:outerShdw blurRad="38100" dist="38100" dir="2700000" algn="tl">
                    <a:srgbClr val="C0C0C0"/>
                  </a:outerShdw>
                </a:effectLst>
              </a:rPr>
              <a:t>mapa</a:t>
            </a:r>
            <a:r>
              <a:rPr lang="en-US" sz="3200" b="1" dirty="0" smtClean="0">
                <a:solidFill>
                  <a:srgbClr val="FFFFFF"/>
                </a:solidFill>
                <a:effectLst>
                  <a:outerShdw blurRad="38100" dist="38100" dir="2700000" algn="tl">
                    <a:srgbClr val="C0C0C0"/>
                  </a:outerShdw>
                </a:effectLst>
              </a:rPr>
              <a:t> </a:t>
            </a:r>
            <a:r>
              <a:rPr lang="en-US" sz="3200" b="1" dirty="0" err="1" smtClean="0">
                <a:solidFill>
                  <a:srgbClr val="FFFFFF"/>
                </a:solidFill>
                <a:effectLst>
                  <a:outerShdw blurRad="38100" dist="38100" dir="2700000" algn="tl">
                    <a:srgbClr val="C0C0C0"/>
                  </a:outerShdw>
                </a:effectLst>
              </a:rPr>
              <a:t>inspectorului</a:t>
            </a:r>
            <a:r>
              <a:rPr lang="en-US" sz="3200" b="1" dirty="0" smtClean="0">
                <a:solidFill>
                  <a:srgbClr val="FFFFFF"/>
                </a:solidFill>
                <a:effectLst>
                  <a:outerShdw blurRad="38100" dist="38100" dir="2700000" algn="tl">
                    <a:srgbClr val="C0C0C0"/>
                  </a:outerShdw>
                </a:effectLst>
              </a:rPr>
              <a:t> de </a:t>
            </a:r>
            <a:r>
              <a:rPr lang="en-US" sz="3200" b="1" dirty="0" err="1" smtClean="0">
                <a:solidFill>
                  <a:srgbClr val="FFFFFF"/>
                </a:solidFill>
                <a:effectLst>
                  <a:outerShdw blurRad="38100" dist="38100" dir="2700000" algn="tl">
                    <a:srgbClr val="C0C0C0"/>
                  </a:outerShdw>
                </a:effectLst>
              </a:rPr>
              <a:t>specialitate</a:t>
            </a:r>
            <a:endParaRPr lang="ro-RO" sz="3200" b="1" dirty="0" smtClean="0">
              <a:solidFill>
                <a:srgbClr val="FFFFFF"/>
              </a:solidFill>
              <a:effectLst>
                <a:outerShdw blurRad="38100" dist="38100" dir="2700000" algn="tl">
                  <a:srgbClr val="C0C0C0"/>
                </a:outerShdw>
              </a:effectLst>
            </a:endParaRPr>
          </a:p>
        </p:txBody>
      </p:sp>
      <p:sp>
        <p:nvSpPr>
          <p:cNvPr id="22531" name="Rectangle 3"/>
          <p:cNvSpPr>
            <a:spLocks noGrp="1" noChangeArrowheads="1"/>
          </p:cNvSpPr>
          <p:nvPr>
            <p:ph idx="1"/>
          </p:nvPr>
        </p:nvSpPr>
        <p:spPr>
          <a:xfrm>
            <a:off x="381000" y="1447800"/>
            <a:ext cx="8553450" cy="4800600"/>
          </a:xfrm>
        </p:spPr>
        <p:txBody>
          <a:bodyPr/>
          <a:lstStyle/>
          <a:p>
            <a:pPr eaLnBrk="1" hangingPunct="1">
              <a:lnSpc>
                <a:spcPct val="80000"/>
              </a:lnSpc>
              <a:buFont typeface="Wingdings" pitchFamily="2" charset="2"/>
              <a:buNone/>
            </a:pPr>
            <a:r>
              <a:rPr lang="en-US" sz="2400" b="1" dirty="0" smtClean="0">
                <a:solidFill>
                  <a:srgbClr val="FFFFFF"/>
                </a:solidFill>
              </a:rPr>
              <a:t>1. </a:t>
            </a:r>
            <a:r>
              <a:rPr lang="ro-RO" sz="2400" b="1" dirty="0" smtClean="0">
                <a:solidFill>
                  <a:srgbClr val="FFFFFF"/>
                </a:solidFill>
              </a:rPr>
              <a:t>Fişa postului operaţionalizată. Curriculum vitae</a:t>
            </a:r>
            <a:endParaRPr lang="en-US" sz="2400" b="1" dirty="0" smtClean="0">
              <a:solidFill>
                <a:srgbClr val="FFFFFF"/>
              </a:solidFill>
            </a:endParaRPr>
          </a:p>
          <a:p>
            <a:pPr eaLnBrk="1" hangingPunct="1">
              <a:lnSpc>
                <a:spcPct val="80000"/>
              </a:lnSpc>
              <a:buFont typeface="Wingdings" pitchFamily="2" charset="2"/>
              <a:buNone/>
            </a:pPr>
            <a:r>
              <a:rPr lang="en-US" sz="2400" b="1" dirty="0" smtClean="0">
                <a:solidFill>
                  <a:srgbClr val="FFFFFF"/>
                </a:solidFill>
              </a:rPr>
              <a:t>2. </a:t>
            </a:r>
            <a:r>
              <a:rPr lang="ro-RO" sz="2400" b="1" dirty="0" smtClean="0">
                <a:solidFill>
                  <a:srgbClr val="FFFFFF"/>
                </a:solidFill>
              </a:rPr>
              <a:t>Banca de date I</a:t>
            </a:r>
            <a:r>
              <a:rPr lang="en-US" sz="2400" b="1" dirty="0" smtClean="0">
                <a:solidFill>
                  <a:srgbClr val="FFFFFF"/>
                </a:solidFill>
              </a:rPr>
              <a:t>:</a:t>
            </a:r>
            <a:r>
              <a:rPr lang="ro-RO" sz="2400" b="1" dirty="0" smtClean="0">
                <a:solidFill>
                  <a:srgbClr val="FFFFFF"/>
                </a:solidFill>
              </a:rPr>
              <a:t> norme, instrucţiuni, regulamente, programa de </a:t>
            </a:r>
            <a:r>
              <a:rPr lang="en-US" sz="2400" b="1" dirty="0" smtClean="0">
                <a:solidFill>
                  <a:srgbClr val="FFFFFF"/>
                </a:solidFill>
              </a:rPr>
              <a:t> b</a:t>
            </a:r>
            <a:r>
              <a:rPr lang="ro-RO" sz="2400" b="1" dirty="0" err="1" smtClean="0">
                <a:solidFill>
                  <a:srgbClr val="FFFFFF"/>
                </a:solidFill>
              </a:rPr>
              <a:t>acalaureat</a:t>
            </a:r>
            <a:r>
              <a:rPr lang="ro-RO" sz="2400" b="1" dirty="0" smtClean="0">
                <a:solidFill>
                  <a:srgbClr val="FFFFFF"/>
                </a:solidFill>
              </a:rPr>
              <a:t>, planuri-cadru, proiecte de lecţii, planificări didactice pe clase, documente</a:t>
            </a:r>
            <a:r>
              <a:rPr lang="en-US" sz="2400" b="1" dirty="0" smtClean="0">
                <a:solidFill>
                  <a:srgbClr val="FFFFFF"/>
                </a:solidFill>
              </a:rPr>
              <a:t>   p</a:t>
            </a:r>
            <a:r>
              <a:rPr lang="ro-RO" sz="2400" b="1" dirty="0" err="1" smtClean="0">
                <a:solidFill>
                  <a:srgbClr val="FFFFFF"/>
                </a:solidFill>
              </a:rPr>
              <a:t>rivind</a:t>
            </a:r>
            <a:r>
              <a:rPr lang="ro-RO" sz="2400" b="1" dirty="0" smtClean="0">
                <a:solidFill>
                  <a:srgbClr val="FFFFFF"/>
                </a:solidFill>
              </a:rPr>
              <a:t> evaluarea elevilor şi a profesorilor.</a:t>
            </a:r>
            <a:endParaRPr lang="en-US" sz="2400" b="1" dirty="0" smtClean="0">
              <a:solidFill>
                <a:srgbClr val="FFFFFF"/>
              </a:solidFill>
            </a:endParaRPr>
          </a:p>
          <a:p>
            <a:pPr eaLnBrk="1" hangingPunct="1">
              <a:lnSpc>
                <a:spcPct val="80000"/>
              </a:lnSpc>
              <a:buFont typeface="Wingdings" pitchFamily="2" charset="2"/>
              <a:buNone/>
            </a:pPr>
            <a:r>
              <a:rPr lang="en-US" sz="2400" b="1" dirty="0" smtClean="0">
                <a:solidFill>
                  <a:srgbClr val="FFFFFF"/>
                </a:solidFill>
              </a:rPr>
              <a:t>3. </a:t>
            </a:r>
            <a:r>
              <a:rPr lang="ro-RO" sz="2400" b="1" dirty="0" smtClean="0">
                <a:solidFill>
                  <a:srgbClr val="FFFFFF"/>
                </a:solidFill>
              </a:rPr>
              <a:t>Rapoarte periodice:  semestriale, anuale.</a:t>
            </a:r>
            <a:endParaRPr lang="en-US" sz="2400" b="1" dirty="0" smtClean="0">
              <a:solidFill>
                <a:srgbClr val="FFFFFF"/>
              </a:solidFill>
            </a:endParaRPr>
          </a:p>
          <a:p>
            <a:pPr eaLnBrk="1" hangingPunct="1">
              <a:lnSpc>
                <a:spcPct val="80000"/>
              </a:lnSpc>
              <a:buFont typeface="Wingdings" pitchFamily="2" charset="2"/>
              <a:buNone/>
            </a:pPr>
            <a:r>
              <a:rPr lang="en-US" sz="2400" b="1" dirty="0" smtClean="0">
                <a:solidFill>
                  <a:srgbClr val="FFFFFF"/>
                </a:solidFill>
              </a:rPr>
              <a:t>4. </a:t>
            </a:r>
            <a:r>
              <a:rPr lang="ro-RO" sz="2400" b="1" dirty="0" smtClean="0">
                <a:solidFill>
                  <a:srgbClr val="FFFFFF"/>
                </a:solidFill>
              </a:rPr>
              <a:t>Programe manageriale anuale şi semestriale</a:t>
            </a:r>
            <a:endParaRPr lang="en-US" sz="2400" b="1" dirty="0" smtClean="0">
              <a:solidFill>
                <a:srgbClr val="FFFFFF"/>
              </a:solidFill>
            </a:endParaRPr>
          </a:p>
          <a:p>
            <a:pPr eaLnBrk="1" hangingPunct="1">
              <a:lnSpc>
                <a:spcPct val="80000"/>
              </a:lnSpc>
              <a:buFont typeface="Wingdings" pitchFamily="2" charset="2"/>
              <a:buNone/>
            </a:pPr>
            <a:r>
              <a:rPr lang="en-US" sz="2400" b="1" dirty="0" smtClean="0">
                <a:solidFill>
                  <a:srgbClr val="FFFFFF"/>
                </a:solidFill>
              </a:rPr>
              <a:t>5. </a:t>
            </a:r>
            <a:r>
              <a:rPr lang="ro-RO" sz="2400" b="1" dirty="0" smtClean="0">
                <a:solidFill>
                  <a:srgbClr val="FFFFFF"/>
                </a:solidFill>
              </a:rPr>
              <a:t>Graficul de inspecţie semestrial</a:t>
            </a:r>
            <a:endParaRPr lang="en-US" sz="2400" b="1" dirty="0" smtClean="0">
              <a:solidFill>
                <a:srgbClr val="FFFFFF"/>
              </a:solidFill>
            </a:endParaRPr>
          </a:p>
          <a:p>
            <a:pPr eaLnBrk="1" hangingPunct="1">
              <a:lnSpc>
                <a:spcPct val="80000"/>
              </a:lnSpc>
              <a:buFont typeface="Wingdings" pitchFamily="2" charset="2"/>
              <a:buNone/>
            </a:pPr>
            <a:r>
              <a:rPr lang="en-US" sz="2400" b="1" dirty="0" smtClean="0">
                <a:solidFill>
                  <a:srgbClr val="FFFFFF"/>
                </a:solidFill>
              </a:rPr>
              <a:t>6. </a:t>
            </a:r>
            <a:r>
              <a:rPr lang="ro-RO" sz="2400" b="1" dirty="0" smtClean="0">
                <a:solidFill>
                  <a:srgbClr val="FFFFFF"/>
                </a:solidFill>
              </a:rPr>
              <a:t>Consiliul consultativ al profesorilor de specialitate</a:t>
            </a:r>
            <a:endParaRPr lang="en-US" sz="2400" b="1" dirty="0" smtClean="0">
              <a:solidFill>
                <a:srgbClr val="FFFFFF"/>
              </a:solidFill>
            </a:endParaRPr>
          </a:p>
          <a:p>
            <a:pPr eaLnBrk="1" hangingPunct="1">
              <a:lnSpc>
                <a:spcPct val="80000"/>
              </a:lnSpc>
              <a:buFont typeface="Wingdings" pitchFamily="2" charset="2"/>
              <a:buNone/>
            </a:pPr>
            <a:r>
              <a:rPr lang="en-US" sz="2400" b="1" dirty="0" smtClean="0">
                <a:solidFill>
                  <a:srgbClr val="FFFFFF"/>
                </a:solidFill>
              </a:rPr>
              <a:t>7. </a:t>
            </a:r>
            <a:r>
              <a:rPr lang="ro-RO" sz="2400" b="1" dirty="0" smtClean="0">
                <a:solidFill>
                  <a:srgbClr val="FFFFFF"/>
                </a:solidFill>
              </a:rPr>
              <a:t>Banca de date II: programe şcolare, manuale şcolare,  încadrarea cadrelor  și statutul cadrelor didactice,</a:t>
            </a:r>
            <a:r>
              <a:rPr lang="en-US" sz="2400" b="1" dirty="0" smtClean="0">
                <a:solidFill>
                  <a:srgbClr val="FFFFFF"/>
                </a:solidFill>
              </a:rPr>
              <a:t> </a:t>
            </a:r>
            <a:r>
              <a:rPr lang="ro-RO" sz="2400" b="1" dirty="0" smtClean="0">
                <a:solidFill>
                  <a:srgbClr val="FFFFFF"/>
                </a:solidFill>
              </a:rPr>
              <a:t>formarea continuă a cadrelor didactice</a:t>
            </a:r>
            <a:endParaRPr lang="en-US" sz="2400" b="1" dirty="0" smtClean="0">
              <a:solidFill>
                <a:srgbClr val="FFFFFF"/>
              </a:solidFill>
            </a:endParaRPr>
          </a:p>
          <a:p>
            <a:pPr eaLnBrk="1" hangingPunct="1">
              <a:lnSpc>
                <a:spcPct val="80000"/>
              </a:lnSpc>
              <a:buFont typeface="Wingdings" pitchFamily="2" charset="2"/>
              <a:buNone/>
            </a:pPr>
            <a:r>
              <a:rPr lang="en-US" sz="2400" b="1" dirty="0" smtClean="0">
                <a:solidFill>
                  <a:srgbClr val="FFFFFF"/>
                </a:solidFill>
              </a:rPr>
              <a:t>8. </a:t>
            </a:r>
            <a:r>
              <a:rPr lang="ro-RO" sz="2400" b="1" dirty="0" smtClean="0">
                <a:solidFill>
                  <a:srgbClr val="FFFFFF"/>
                </a:solidFill>
              </a:rPr>
              <a:t>Lista profesorilor metodişti şi a sarcinilor delegate</a:t>
            </a:r>
            <a:endParaRPr lang="en-US" sz="2400" b="1" dirty="0" smtClean="0">
              <a:solidFill>
                <a:srgbClr val="FFFFFF"/>
              </a:solidFill>
            </a:endParaRPr>
          </a:p>
          <a:p>
            <a:pPr eaLnBrk="1" hangingPunct="1">
              <a:lnSpc>
                <a:spcPct val="80000"/>
              </a:lnSpc>
              <a:buFont typeface="Wingdings" pitchFamily="2" charset="2"/>
              <a:buNone/>
            </a:pPr>
            <a:r>
              <a:rPr lang="en-US" sz="2400" b="1" dirty="0" smtClean="0">
                <a:solidFill>
                  <a:srgbClr val="FFFFFF"/>
                </a:solidFill>
              </a:rPr>
              <a:t>9. </a:t>
            </a:r>
            <a:r>
              <a:rPr lang="ro-RO" sz="2400" b="1" dirty="0" smtClean="0">
                <a:solidFill>
                  <a:srgbClr val="FFFFFF"/>
                </a:solidFill>
              </a:rPr>
              <a:t>Lista profesorilor formatori naţionali şi locali</a:t>
            </a:r>
          </a:p>
          <a:p>
            <a:pPr eaLnBrk="1" hangingPunct="1">
              <a:lnSpc>
                <a:spcPct val="80000"/>
              </a:lnSpc>
              <a:buFont typeface="Wingdings" pitchFamily="2" charset="2"/>
              <a:buNone/>
            </a:pPr>
            <a:r>
              <a:rPr lang="ro-RO" sz="2400" b="1" dirty="0" smtClean="0">
                <a:solidFill>
                  <a:srgbClr val="FFFFFF"/>
                </a:solidFill>
              </a:rPr>
              <a:t>10. Lista  responsabililor cercurilor pedagogice; probleme ridicate la activităţile cadrelor didactice</a:t>
            </a:r>
            <a:endParaRPr lang="en-US" sz="2400" b="1" dirty="0" smtClean="0">
              <a:solidFill>
                <a:srgbClr val="FFFFFF"/>
              </a:solidFill>
            </a:endParaRPr>
          </a:p>
          <a:p>
            <a:pPr eaLnBrk="1" hangingPunct="1">
              <a:lnSpc>
                <a:spcPct val="80000"/>
              </a:lnSpc>
            </a:pPr>
            <a:endParaRPr lang="en-US" sz="2400" dirty="0" smtClean="0">
              <a:solidFill>
                <a:srgbClr val="FFFFFF"/>
              </a:solidFill>
            </a:endParaRPr>
          </a:p>
        </p:txBody>
      </p:sp>
    </p:spTree>
  </p:cSld>
  <p:clrMapOvr>
    <a:masterClrMapping/>
  </p:clrMapOvr>
  <p:transition spd="slow">
    <p:strips dir="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09600" y="274638"/>
            <a:ext cx="8324850" cy="1143000"/>
          </a:xfrm>
        </p:spPr>
        <p:txBody>
          <a:bodyPr/>
          <a:lstStyle/>
          <a:p>
            <a:pPr algn="ctr" eaLnBrk="1" hangingPunct="1">
              <a:lnSpc>
                <a:spcPct val="70000"/>
              </a:lnSpc>
              <a:defRPr/>
            </a:pPr>
            <a:r>
              <a:rPr lang="en-US" sz="3200" b="1" dirty="0" err="1" smtClean="0">
                <a:solidFill>
                  <a:srgbClr val="FFFFFF"/>
                </a:solidFill>
                <a:effectLst>
                  <a:outerShdw blurRad="38100" dist="38100" dir="2700000" algn="tl">
                    <a:srgbClr val="C0C0C0"/>
                  </a:outerShdw>
                </a:effectLst>
              </a:rPr>
              <a:t>Portofoliul</a:t>
            </a:r>
            <a:r>
              <a:rPr lang="en-US" sz="3200" b="1" dirty="0" smtClean="0">
                <a:solidFill>
                  <a:srgbClr val="FFFFFF"/>
                </a:solidFill>
                <a:effectLst>
                  <a:outerShdw blurRad="38100" dist="38100" dir="2700000" algn="tl">
                    <a:srgbClr val="C0C0C0"/>
                  </a:outerShdw>
                </a:effectLst>
              </a:rPr>
              <a:t>/</a:t>
            </a:r>
            <a:r>
              <a:rPr lang="en-US" sz="3200" b="1" dirty="0" err="1" smtClean="0">
                <a:solidFill>
                  <a:srgbClr val="FFFFFF"/>
                </a:solidFill>
                <a:effectLst>
                  <a:outerShdw blurRad="38100" dist="38100" dir="2700000" algn="tl">
                    <a:srgbClr val="C0C0C0"/>
                  </a:outerShdw>
                </a:effectLst>
              </a:rPr>
              <a:t>mapa</a:t>
            </a:r>
            <a:r>
              <a:rPr lang="en-US" sz="3200" b="1" dirty="0" smtClean="0">
                <a:solidFill>
                  <a:srgbClr val="FFFFFF"/>
                </a:solidFill>
                <a:effectLst>
                  <a:outerShdw blurRad="38100" dist="38100" dir="2700000" algn="tl">
                    <a:srgbClr val="C0C0C0"/>
                  </a:outerShdw>
                </a:effectLst>
              </a:rPr>
              <a:t> </a:t>
            </a:r>
            <a:r>
              <a:rPr lang="en-US" sz="3200" b="1" dirty="0" err="1" smtClean="0">
                <a:solidFill>
                  <a:srgbClr val="FFFFFF"/>
                </a:solidFill>
                <a:effectLst>
                  <a:outerShdw blurRad="38100" dist="38100" dir="2700000" algn="tl">
                    <a:srgbClr val="C0C0C0"/>
                  </a:outerShdw>
                </a:effectLst>
              </a:rPr>
              <a:t>inspectorului</a:t>
            </a:r>
            <a:r>
              <a:rPr lang="en-US" sz="3200" b="1" dirty="0" smtClean="0">
                <a:solidFill>
                  <a:srgbClr val="FFFFFF"/>
                </a:solidFill>
                <a:effectLst>
                  <a:outerShdw blurRad="38100" dist="38100" dir="2700000" algn="tl">
                    <a:srgbClr val="C0C0C0"/>
                  </a:outerShdw>
                </a:effectLst>
              </a:rPr>
              <a:t> de </a:t>
            </a:r>
            <a:r>
              <a:rPr lang="en-US" sz="3200" b="1" dirty="0" err="1" smtClean="0">
                <a:solidFill>
                  <a:srgbClr val="FFFFFF"/>
                </a:solidFill>
                <a:effectLst>
                  <a:outerShdw blurRad="38100" dist="38100" dir="2700000" algn="tl">
                    <a:srgbClr val="C0C0C0"/>
                  </a:outerShdw>
                </a:effectLst>
              </a:rPr>
              <a:t>specialitate</a:t>
            </a:r>
            <a:endParaRPr lang="ro-RO" sz="3200" b="1" dirty="0" smtClean="0">
              <a:solidFill>
                <a:srgbClr val="FFFFFF"/>
              </a:solidFill>
              <a:effectLst>
                <a:outerShdw blurRad="38100" dist="38100" dir="2700000" algn="tl">
                  <a:srgbClr val="C0C0C0"/>
                </a:outerShdw>
              </a:effectLst>
            </a:endParaRPr>
          </a:p>
        </p:txBody>
      </p:sp>
      <p:sp>
        <p:nvSpPr>
          <p:cNvPr id="23555" name="Rectangle 3"/>
          <p:cNvSpPr>
            <a:spLocks noGrp="1" noChangeArrowheads="1"/>
          </p:cNvSpPr>
          <p:nvPr>
            <p:ph idx="1"/>
          </p:nvPr>
        </p:nvSpPr>
        <p:spPr>
          <a:xfrm>
            <a:off x="228600" y="1447800"/>
            <a:ext cx="8705850" cy="4800600"/>
          </a:xfrm>
        </p:spPr>
        <p:txBody>
          <a:bodyPr/>
          <a:lstStyle/>
          <a:p>
            <a:pPr eaLnBrk="1" hangingPunct="1">
              <a:lnSpc>
                <a:spcPct val="70000"/>
              </a:lnSpc>
              <a:buFont typeface="Wingdings" pitchFamily="2" charset="2"/>
              <a:buNone/>
            </a:pPr>
            <a:endParaRPr lang="ro-RO" sz="2000" b="1" dirty="0" smtClean="0">
              <a:solidFill>
                <a:srgbClr val="FFFFFF"/>
              </a:solidFill>
            </a:endParaRPr>
          </a:p>
          <a:p>
            <a:pPr eaLnBrk="1" hangingPunct="1">
              <a:lnSpc>
                <a:spcPct val="70000"/>
              </a:lnSpc>
              <a:buFont typeface="Wingdings" pitchFamily="2" charset="2"/>
              <a:buNone/>
            </a:pPr>
            <a:r>
              <a:rPr lang="en-US" sz="2400" b="1" dirty="0" smtClean="0">
                <a:solidFill>
                  <a:srgbClr val="FFFFFF"/>
                </a:solidFill>
              </a:rPr>
              <a:t>1</a:t>
            </a:r>
            <a:r>
              <a:rPr lang="ro-RO" sz="2400" b="1" dirty="0" smtClean="0">
                <a:solidFill>
                  <a:srgbClr val="FFFFFF"/>
                </a:solidFill>
              </a:rPr>
              <a:t>1</a:t>
            </a:r>
            <a:r>
              <a:rPr lang="en-US" sz="2400" b="1" dirty="0" smtClean="0">
                <a:solidFill>
                  <a:srgbClr val="FFFFFF"/>
                </a:solidFill>
              </a:rPr>
              <a:t>. </a:t>
            </a:r>
            <a:r>
              <a:rPr lang="ro-RO" sz="2400" b="1" dirty="0" smtClean="0">
                <a:solidFill>
                  <a:srgbClr val="FFFFFF"/>
                </a:solidFill>
              </a:rPr>
              <a:t>Lista şefilor de catedre din unităţile de învăţământ</a:t>
            </a:r>
            <a:endParaRPr lang="en-US" sz="2400" b="1" dirty="0" smtClean="0">
              <a:solidFill>
                <a:srgbClr val="FFFFFF"/>
              </a:solidFill>
            </a:endParaRPr>
          </a:p>
          <a:p>
            <a:pPr eaLnBrk="1" hangingPunct="1">
              <a:lnSpc>
                <a:spcPct val="70000"/>
              </a:lnSpc>
              <a:buFont typeface="Wingdings" pitchFamily="2" charset="2"/>
              <a:buNone/>
            </a:pPr>
            <a:r>
              <a:rPr lang="en-US" sz="2400" b="1" dirty="0" smtClean="0">
                <a:solidFill>
                  <a:srgbClr val="FFFFFF"/>
                </a:solidFill>
              </a:rPr>
              <a:t>1</a:t>
            </a:r>
            <a:r>
              <a:rPr lang="ro-RO" sz="2400" b="1" dirty="0" smtClean="0">
                <a:solidFill>
                  <a:srgbClr val="FFFFFF"/>
                </a:solidFill>
              </a:rPr>
              <a:t>2</a:t>
            </a:r>
            <a:r>
              <a:rPr lang="en-US" sz="2400" b="1" dirty="0" smtClean="0">
                <a:solidFill>
                  <a:srgbClr val="FFFFFF"/>
                </a:solidFill>
              </a:rPr>
              <a:t>. </a:t>
            </a:r>
            <a:r>
              <a:rPr lang="ro-RO" sz="2400" b="1" dirty="0" smtClean="0">
                <a:solidFill>
                  <a:srgbClr val="FFFFFF"/>
                </a:solidFill>
              </a:rPr>
              <a:t>Situaţia resurselor didactice din şcoli</a:t>
            </a:r>
            <a:endParaRPr lang="en-US" sz="2400" b="1" dirty="0" smtClean="0">
              <a:solidFill>
                <a:srgbClr val="FFFFFF"/>
              </a:solidFill>
            </a:endParaRPr>
          </a:p>
          <a:p>
            <a:pPr eaLnBrk="1" hangingPunct="1">
              <a:lnSpc>
                <a:spcPct val="70000"/>
              </a:lnSpc>
              <a:buFont typeface="Wingdings" pitchFamily="2" charset="2"/>
              <a:buNone/>
            </a:pPr>
            <a:r>
              <a:rPr lang="en-US" sz="2400" b="1" dirty="0" smtClean="0">
                <a:solidFill>
                  <a:srgbClr val="FFFFFF"/>
                </a:solidFill>
              </a:rPr>
              <a:t>1</a:t>
            </a:r>
            <a:r>
              <a:rPr lang="ro-RO" sz="2400" b="1" dirty="0" smtClean="0">
                <a:solidFill>
                  <a:srgbClr val="FFFFFF"/>
                </a:solidFill>
              </a:rPr>
              <a:t>3</a:t>
            </a:r>
            <a:r>
              <a:rPr lang="en-US" sz="2400" b="1" dirty="0" smtClean="0">
                <a:solidFill>
                  <a:srgbClr val="FFFFFF"/>
                </a:solidFill>
              </a:rPr>
              <a:t>. </a:t>
            </a:r>
            <a:r>
              <a:rPr lang="ro-RO" sz="2400" b="1" dirty="0" smtClean="0">
                <a:solidFill>
                  <a:srgbClr val="FFFFFF"/>
                </a:solidFill>
              </a:rPr>
              <a:t>Situaţia acţiunilor metodice şi de perfecţionare </a:t>
            </a:r>
          </a:p>
          <a:p>
            <a:pPr eaLnBrk="1" hangingPunct="1">
              <a:lnSpc>
                <a:spcPct val="70000"/>
              </a:lnSpc>
              <a:buFont typeface="Wingdings" pitchFamily="2" charset="2"/>
              <a:buNone/>
            </a:pPr>
            <a:r>
              <a:rPr lang="ro-RO" sz="2400" b="1" dirty="0" smtClean="0">
                <a:solidFill>
                  <a:srgbClr val="FFFFFF"/>
                </a:solidFill>
              </a:rPr>
              <a:t>organizate cu cadrele didactice în colaborare cu diferite instituţii</a:t>
            </a:r>
            <a:endParaRPr lang="en-US" sz="2400" b="1" dirty="0" smtClean="0">
              <a:solidFill>
                <a:srgbClr val="FFFFFF"/>
              </a:solidFill>
            </a:endParaRPr>
          </a:p>
          <a:p>
            <a:pPr eaLnBrk="1" hangingPunct="1">
              <a:lnSpc>
                <a:spcPct val="70000"/>
              </a:lnSpc>
              <a:buFont typeface="Wingdings" pitchFamily="2" charset="2"/>
              <a:buNone/>
            </a:pPr>
            <a:r>
              <a:rPr lang="en-US" sz="2400" b="1" dirty="0" smtClean="0">
                <a:solidFill>
                  <a:srgbClr val="FFFFFF"/>
                </a:solidFill>
              </a:rPr>
              <a:t>1</a:t>
            </a:r>
            <a:r>
              <a:rPr lang="ro-RO" sz="2400" b="1" dirty="0" smtClean="0">
                <a:solidFill>
                  <a:srgbClr val="FFFFFF"/>
                </a:solidFill>
              </a:rPr>
              <a:t>4</a:t>
            </a:r>
            <a:r>
              <a:rPr lang="en-US" sz="2400" b="1" dirty="0" smtClean="0">
                <a:solidFill>
                  <a:srgbClr val="FFFFFF"/>
                </a:solidFill>
              </a:rPr>
              <a:t>. </a:t>
            </a:r>
            <a:r>
              <a:rPr lang="ro-RO" sz="2400" b="1" dirty="0" smtClean="0">
                <a:solidFill>
                  <a:srgbClr val="FFFFFF"/>
                </a:solidFill>
              </a:rPr>
              <a:t>Rezultate deosebite ale cadrelor didactice şi ale elevilor lor</a:t>
            </a:r>
            <a:endParaRPr lang="en-US" sz="2400" b="1" dirty="0" smtClean="0">
              <a:solidFill>
                <a:srgbClr val="FFFFFF"/>
              </a:solidFill>
            </a:endParaRPr>
          </a:p>
          <a:p>
            <a:pPr eaLnBrk="1" hangingPunct="1">
              <a:lnSpc>
                <a:spcPct val="70000"/>
              </a:lnSpc>
              <a:buFont typeface="Wingdings" pitchFamily="2" charset="2"/>
              <a:buNone/>
            </a:pPr>
            <a:r>
              <a:rPr lang="en-US" sz="2400" b="1" dirty="0" smtClean="0">
                <a:solidFill>
                  <a:srgbClr val="FFFFFF"/>
                </a:solidFill>
              </a:rPr>
              <a:t>1</a:t>
            </a:r>
            <a:r>
              <a:rPr lang="ro-RO" sz="2400" b="1" dirty="0" smtClean="0">
                <a:solidFill>
                  <a:srgbClr val="FFFFFF"/>
                </a:solidFill>
              </a:rPr>
              <a:t>5</a:t>
            </a:r>
            <a:r>
              <a:rPr lang="en-US" sz="2400" b="1" dirty="0" smtClean="0">
                <a:solidFill>
                  <a:srgbClr val="FFFFFF"/>
                </a:solidFill>
              </a:rPr>
              <a:t>. </a:t>
            </a:r>
            <a:r>
              <a:rPr lang="ro-RO" sz="2400" b="1" dirty="0" smtClean="0">
                <a:solidFill>
                  <a:srgbClr val="FFFFFF"/>
                </a:solidFill>
              </a:rPr>
              <a:t>Situaţia rezultatelor elevilor la specialitate la evaluările naționale</a:t>
            </a:r>
            <a:endParaRPr lang="en-US" sz="2400" b="1" dirty="0" smtClean="0">
              <a:solidFill>
                <a:srgbClr val="FFFFFF"/>
              </a:solidFill>
            </a:endParaRPr>
          </a:p>
          <a:p>
            <a:pPr eaLnBrk="1" hangingPunct="1">
              <a:lnSpc>
                <a:spcPct val="70000"/>
              </a:lnSpc>
              <a:buFont typeface="Wingdings" pitchFamily="2" charset="2"/>
              <a:buNone/>
            </a:pPr>
            <a:r>
              <a:rPr lang="en-US" sz="2400" b="1" dirty="0" smtClean="0">
                <a:solidFill>
                  <a:srgbClr val="FFFFFF"/>
                </a:solidFill>
              </a:rPr>
              <a:t>1</a:t>
            </a:r>
            <a:r>
              <a:rPr lang="ro-RO" sz="2400" b="1" dirty="0" smtClean="0">
                <a:solidFill>
                  <a:srgbClr val="FFFFFF"/>
                </a:solidFill>
              </a:rPr>
              <a:t>6</a:t>
            </a:r>
            <a:r>
              <a:rPr lang="en-US" sz="2400" b="1" dirty="0" smtClean="0">
                <a:solidFill>
                  <a:srgbClr val="FFFFFF"/>
                </a:solidFill>
              </a:rPr>
              <a:t>. </a:t>
            </a:r>
            <a:r>
              <a:rPr lang="ro-RO" sz="2400" b="1" dirty="0" smtClean="0">
                <a:solidFill>
                  <a:srgbClr val="FFFFFF"/>
                </a:solidFill>
              </a:rPr>
              <a:t>Instrumente, indicatori, itemi /acţiuni specifice elaborate</a:t>
            </a:r>
            <a:endParaRPr lang="en-US" sz="2400" b="1" dirty="0" smtClean="0">
              <a:solidFill>
                <a:srgbClr val="FFFFFF"/>
              </a:solidFill>
            </a:endParaRPr>
          </a:p>
          <a:p>
            <a:pPr eaLnBrk="1" hangingPunct="1">
              <a:lnSpc>
                <a:spcPct val="70000"/>
              </a:lnSpc>
              <a:buFont typeface="Wingdings" pitchFamily="2" charset="2"/>
              <a:buNone/>
            </a:pPr>
            <a:r>
              <a:rPr lang="en-US" sz="2400" b="1" dirty="0" smtClean="0">
                <a:solidFill>
                  <a:srgbClr val="FFFFFF"/>
                </a:solidFill>
              </a:rPr>
              <a:t>1</a:t>
            </a:r>
            <a:r>
              <a:rPr lang="ro-RO" sz="2400" b="1" dirty="0" smtClean="0">
                <a:solidFill>
                  <a:srgbClr val="FFFFFF"/>
                </a:solidFill>
              </a:rPr>
              <a:t>7</a:t>
            </a:r>
            <a:r>
              <a:rPr lang="en-US" sz="2400" b="1" dirty="0" smtClean="0">
                <a:solidFill>
                  <a:srgbClr val="FFFFFF"/>
                </a:solidFill>
              </a:rPr>
              <a:t>. </a:t>
            </a:r>
            <a:r>
              <a:rPr lang="ro-RO" sz="2400" b="1" dirty="0" smtClean="0">
                <a:solidFill>
                  <a:srgbClr val="FFFFFF"/>
                </a:solidFill>
              </a:rPr>
              <a:t>Lista cursurilor opţionale şi avizarea lor</a:t>
            </a:r>
            <a:endParaRPr lang="en-US" sz="2400" b="1" dirty="0" smtClean="0">
              <a:solidFill>
                <a:srgbClr val="FFFFFF"/>
              </a:solidFill>
            </a:endParaRPr>
          </a:p>
          <a:p>
            <a:pPr eaLnBrk="1" hangingPunct="1">
              <a:lnSpc>
                <a:spcPct val="70000"/>
              </a:lnSpc>
              <a:buFont typeface="Wingdings" pitchFamily="2" charset="2"/>
              <a:buNone/>
            </a:pPr>
            <a:r>
              <a:rPr lang="ro-RO" sz="2400" b="1" dirty="0" smtClean="0">
                <a:solidFill>
                  <a:srgbClr val="FFFFFF"/>
                </a:solidFill>
              </a:rPr>
              <a:t>18</a:t>
            </a:r>
            <a:r>
              <a:rPr lang="en-US" sz="2400" b="1" dirty="0" smtClean="0">
                <a:solidFill>
                  <a:srgbClr val="FFFFFF"/>
                </a:solidFill>
              </a:rPr>
              <a:t>. </a:t>
            </a:r>
            <a:r>
              <a:rPr lang="ro-RO" sz="2400" b="1" dirty="0" smtClean="0">
                <a:solidFill>
                  <a:srgbClr val="FFFFFF"/>
                </a:solidFill>
              </a:rPr>
              <a:t>Situaţia manualelor la specialitate</a:t>
            </a:r>
            <a:endParaRPr lang="en-US" sz="2400" b="1" dirty="0" smtClean="0">
              <a:solidFill>
                <a:srgbClr val="FFFFFF"/>
              </a:solidFill>
            </a:endParaRPr>
          </a:p>
          <a:p>
            <a:pPr eaLnBrk="1" hangingPunct="1">
              <a:lnSpc>
                <a:spcPct val="70000"/>
              </a:lnSpc>
              <a:buFont typeface="Wingdings" pitchFamily="2" charset="2"/>
              <a:buNone/>
            </a:pPr>
            <a:r>
              <a:rPr lang="ro-RO" sz="2400" b="1" dirty="0" smtClean="0">
                <a:solidFill>
                  <a:srgbClr val="FFFFFF"/>
                </a:solidFill>
              </a:rPr>
              <a:t>19</a:t>
            </a:r>
            <a:r>
              <a:rPr lang="en-US" sz="2400" b="1" dirty="0" smtClean="0">
                <a:solidFill>
                  <a:srgbClr val="FFFFFF"/>
                </a:solidFill>
              </a:rPr>
              <a:t>. </a:t>
            </a:r>
            <a:r>
              <a:rPr lang="ro-RO" sz="2400" b="1" dirty="0" smtClean="0">
                <a:solidFill>
                  <a:srgbClr val="FFFFFF"/>
                </a:solidFill>
              </a:rPr>
              <a:t>Existența documentelor specifice primite de la M.E</a:t>
            </a:r>
            <a:r>
              <a:rPr lang="en-US" sz="2400" b="1" dirty="0" smtClean="0">
                <a:solidFill>
                  <a:srgbClr val="FFFFFF"/>
                </a:solidFill>
              </a:rPr>
              <a:t>.</a:t>
            </a:r>
            <a:r>
              <a:rPr lang="ro-RO" sz="2400" b="1" dirty="0" smtClean="0">
                <a:solidFill>
                  <a:srgbClr val="FFFFFF"/>
                </a:solidFill>
              </a:rPr>
              <a:t>N</a:t>
            </a:r>
            <a:r>
              <a:rPr lang="en-US" sz="2400" b="1" dirty="0" smtClean="0">
                <a:solidFill>
                  <a:srgbClr val="FFFFFF"/>
                </a:solidFill>
              </a:rPr>
              <a:t>.</a:t>
            </a:r>
          </a:p>
          <a:p>
            <a:pPr eaLnBrk="1" hangingPunct="1">
              <a:lnSpc>
                <a:spcPct val="70000"/>
              </a:lnSpc>
              <a:buFont typeface="Wingdings" pitchFamily="2" charset="2"/>
              <a:buNone/>
            </a:pPr>
            <a:endParaRPr lang="ro-RO" sz="2000" b="1" dirty="0" smtClean="0">
              <a:solidFill>
                <a:srgbClr val="FFFFFF"/>
              </a:solidFill>
            </a:endParaRPr>
          </a:p>
          <a:p>
            <a:pPr eaLnBrk="1" hangingPunct="1">
              <a:lnSpc>
                <a:spcPct val="70000"/>
              </a:lnSpc>
              <a:buFont typeface="Wingdings" pitchFamily="2" charset="2"/>
              <a:buNone/>
            </a:pPr>
            <a:endParaRPr lang="en-US" sz="2000" dirty="0" smtClean="0">
              <a:solidFill>
                <a:srgbClr val="FFFFFF"/>
              </a:solidFill>
            </a:endParaRPr>
          </a:p>
        </p:txBody>
      </p:sp>
    </p:spTree>
  </p:cSld>
  <p:clrMapOvr>
    <a:masterClrMapping/>
  </p:clrMapOvr>
  <p:transition spd="slow">
    <p:strips dir="rd"/>
  </p:transition>
  <p:timing>
    <p:tnLst>
      <p:par>
        <p:cTn id="1" dur="indefinite" restart="never" nodeType="tmRoot"/>
      </p:par>
    </p:tnLst>
    <p:bldLst>
      <p:bldP spid="18434" grpId="0"/>
      <p:bldP spid="23555"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 name="Slide Number Placeholder 5"/>
          <p:cNvSpPr txBox="1">
            <a:spLocks noGrp="1"/>
          </p:cNvSpPr>
          <p:nvPr/>
        </p:nvSpPr>
        <p:spPr bwMode="auto">
          <a:xfrm>
            <a:off x="6553200" y="6248400"/>
            <a:ext cx="2133600" cy="457200"/>
          </a:xfrm>
          <a:prstGeom prst="rect">
            <a:avLst/>
          </a:prstGeom>
          <a:noFill/>
          <a:ln>
            <a:miter lim="800000"/>
            <a:headEnd/>
            <a:tailEnd/>
          </a:ln>
        </p:spPr>
        <p:txBody>
          <a:bodyPr anchor="b"/>
          <a:lstStyle/>
          <a:p>
            <a:pPr algn="r" eaLnBrk="1" hangingPunct="1">
              <a:defRPr/>
            </a:pPr>
            <a:fld id="{F5DE9825-6745-4BD6-A95C-6AADF8B9CF45}" type="slidenum">
              <a:rPr lang="en-US" sz="1200">
                <a:effectLst>
                  <a:outerShdw blurRad="38100" dist="38100" dir="2700000" algn="tl">
                    <a:srgbClr val="000000"/>
                  </a:outerShdw>
                </a:effectLst>
                <a:latin typeface="+mn-lt"/>
              </a:rPr>
              <a:pPr algn="r" eaLnBrk="1" hangingPunct="1">
                <a:defRPr/>
              </a:pPr>
              <a:t>13</a:t>
            </a:fld>
            <a:endParaRPr lang="en-US" sz="1200">
              <a:effectLst>
                <a:outerShdw blurRad="38100" dist="38100" dir="2700000" algn="tl">
                  <a:srgbClr val="000000"/>
                </a:outerShdw>
              </a:effectLst>
              <a:latin typeface="+mn-lt"/>
            </a:endParaRPr>
          </a:p>
        </p:txBody>
      </p:sp>
      <p:sp>
        <p:nvSpPr>
          <p:cNvPr id="24580" name="Rectangle 4"/>
          <p:cNvSpPr>
            <a:spLocks noGrp="1" noChangeArrowheads="1"/>
          </p:cNvSpPr>
          <p:nvPr>
            <p:ph type="title" idx="4294967295"/>
          </p:nvPr>
        </p:nvSpPr>
        <p:spPr>
          <a:xfrm>
            <a:off x="533400" y="304800"/>
            <a:ext cx="8610600" cy="838200"/>
          </a:xfrm>
        </p:spPr>
        <p:txBody>
          <a:bodyPr>
            <a:noAutofit/>
          </a:bodyPr>
          <a:lstStyle/>
          <a:p>
            <a:pPr eaLnBrk="1" hangingPunct="1">
              <a:lnSpc>
                <a:spcPct val="60000"/>
              </a:lnSpc>
              <a:defRPr/>
            </a:pPr>
            <a:r>
              <a:rPr lang="en-US" sz="3200" b="1" dirty="0" err="1" smtClean="0">
                <a:solidFill>
                  <a:srgbClr val="FFFFFF"/>
                </a:solidFill>
                <a:effectLst>
                  <a:outerShdw blurRad="38100" dist="38100" dir="2700000" algn="tl">
                    <a:srgbClr val="C0C0C0"/>
                  </a:outerShdw>
                </a:effectLst>
              </a:rPr>
              <a:t>Preg</a:t>
            </a:r>
            <a:r>
              <a:rPr lang="ro-RO" sz="3200" b="1" dirty="0" smtClean="0">
                <a:solidFill>
                  <a:srgbClr val="FFFFFF"/>
                </a:solidFill>
                <a:effectLst>
                  <a:outerShdw blurRad="38100" dist="38100" dir="2700000" algn="tl">
                    <a:srgbClr val="C0C0C0"/>
                  </a:outerShdw>
                </a:effectLst>
              </a:rPr>
              <a:t>ă</a:t>
            </a:r>
            <a:r>
              <a:rPr lang="en-US" sz="3200" b="1" dirty="0" err="1" smtClean="0">
                <a:solidFill>
                  <a:srgbClr val="FFFFFF"/>
                </a:solidFill>
                <a:effectLst>
                  <a:outerShdw blurRad="38100" dist="38100" dir="2700000" algn="tl">
                    <a:srgbClr val="C0C0C0"/>
                  </a:outerShdw>
                </a:effectLst>
              </a:rPr>
              <a:t>tirea</a:t>
            </a:r>
            <a:r>
              <a:rPr lang="en-US" sz="3200" b="1" dirty="0" smtClean="0">
                <a:solidFill>
                  <a:srgbClr val="FFFFFF"/>
                </a:solidFill>
                <a:effectLst>
                  <a:outerShdw blurRad="38100" dist="38100" dir="2700000" algn="tl">
                    <a:srgbClr val="C0C0C0"/>
                  </a:outerShdw>
                </a:effectLst>
              </a:rPr>
              <a:t> </a:t>
            </a:r>
            <a:r>
              <a:rPr lang="en-US" sz="3200" b="1" dirty="0" err="1" smtClean="0">
                <a:solidFill>
                  <a:srgbClr val="FFFFFF"/>
                </a:solidFill>
                <a:effectLst>
                  <a:outerShdw blurRad="38100" dist="38100" dir="2700000" algn="tl">
                    <a:srgbClr val="C0C0C0"/>
                  </a:outerShdw>
                </a:effectLst>
              </a:rPr>
              <a:t>cadrelor</a:t>
            </a:r>
            <a:r>
              <a:rPr lang="en-US" sz="3200" b="1" dirty="0" smtClean="0">
                <a:solidFill>
                  <a:srgbClr val="FFFFFF"/>
                </a:solidFill>
                <a:effectLst>
                  <a:outerShdw blurRad="38100" dist="38100" dir="2700000" algn="tl">
                    <a:srgbClr val="C0C0C0"/>
                  </a:outerShdw>
                </a:effectLst>
              </a:rPr>
              <a:t> </a:t>
            </a:r>
            <a:r>
              <a:rPr lang="en-US" sz="3200" b="1" dirty="0" err="1" smtClean="0">
                <a:solidFill>
                  <a:srgbClr val="FFFFFF"/>
                </a:solidFill>
                <a:effectLst>
                  <a:outerShdw blurRad="38100" dist="38100" dir="2700000" algn="tl">
                    <a:srgbClr val="C0C0C0"/>
                  </a:outerShdw>
                </a:effectLst>
              </a:rPr>
              <a:t>didactice</a:t>
            </a:r>
            <a:endParaRPr lang="ro-RO" sz="3200" b="1" dirty="0" smtClean="0">
              <a:solidFill>
                <a:srgbClr val="FFFFFF"/>
              </a:solidFill>
              <a:effectLst>
                <a:outerShdw blurRad="38100" dist="38100" dir="2700000" algn="tl">
                  <a:srgbClr val="C0C0C0"/>
                </a:outerShdw>
              </a:effectLst>
            </a:endParaRPr>
          </a:p>
        </p:txBody>
      </p:sp>
      <p:sp>
        <p:nvSpPr>
          <p:cNvPr id="24581" name="Rectangle 5"/>
          <p:cNvSpPr>
            <a:spLocks noGrp="1" noChangeArrowheads="1"/>
          </p:cNvSpPr>
          <p:nvPr>
            <p:ph type="body" idx="4294967295"/>
          </p:nvPr>
        </p:nvSpPr>
        <p:spPr>
          <a:xfrm>
            <a:off x="0" y="1066800"/>
            <a:ext cx="9144000" cy="5791200"/>
          </a:xfrm>
        </p:spPr>
        <p:txBody>
          <a:bodyPr>
            <a:noAutofit/>
          </a:bodyPr>
          <a:lstStyle/>
          <a:p>
            <a:pPr eaLnBrk="1" hangingPunct="1">
              <a:lnSpc>
                <a:spcPct val="60000"/>
              </a:lnSpc>
              <a:buClr>
                <a:srgbClr val="FFFF99"/>
              </a:buClr>
              <a:buFont typeface="Wingdings 2" pitchFamily="18" charset="2"/>
              <a:buNone/>
              <a:defRPr/>
            </a:pPr>
            <a:r>
              <a:rPr lang="en-US" sz="2400" b="1" dirty="0" err="1" smtClean="0">
                <a:solidFill>
                  <a:srgbClr val="FFFFFF"/>
                </a:solidFill>
                <a:effectLst>
                  <a:outerShdw blurRad="38100" dist="38100" dir="2700000" algn="tl">
                    <a:srgbClr val="C0C0C0"/>
                  </a:outerShdw>
                </a:effectLst>
              </a:rPr>
              <a:t>Direc</a:t>
            </a:r>
            <a:r>
              <a:rPr lang="ro-RO" sz="2400" b="1" dirty="0" smtClean="0">
                <a:solidFill>
                  <a:srgbClr val="FFFFFF"/>
                </a:solidFill>
                <a:effectLst>
                  <a:outerShdw blurRad="38100" dist="38100" dir="2700000" algn="tl">
                    <a:srgbClr val="C0C0C0"/>
                  </a:outerShdw>
                </a:effectLst>
              </a:rPr>
              <a:t>ţ</a:t>
            </a:r>
            <a:r>
              <a:rPr lang="en-US" sz="2400" b="1" dirty="0" smtClean="0">
                <a:solidFill>
                  <a:srgbClr val="FFFFFF"/>
                </a:solidFill>
                <a:effectLst>
                  <a:outerShdw blurRad="38100" dist="38100" dir="2700000" algn="tl">
                    <a:srgbClr val="C0C0C0"/>
                  </a:outerShdw>
                </a:effectLst>
              </a:rPr>
              <a:t>ii </a:t>
            </a:r>
            <a:r>
              <a:rPr lang="en-US" sz="2400" b="1" dirty="0" err="1" smtClean="0">
                <a:solidFill>
                  <a:srgbClr val="FFFFFF"/>
                </a:solidFill>
                <a:effectLst>
                  <a:outerShdw blurRad="38100" dist="38100" dir="2700000" algn="tl">
                    <a:srgbClr val="C0C0C0"/>
                  </a:outerShdw>
                </a:effectLst>
              </a:rPr>
              <a:t>principale</a:t>
            </a:r>
            <a:r>
              <a:rPr lang="en-US" sz="2400" b="1" dirty="0" smtClean="0">
                <a:solidFill>
                  <a:srgbClr val="FFFFFF"/>
                </a:solidFill>
                <a:effectLst>
                  <a:outerShdw blurRad="38100" dist="38100" dir="2700000" algn="tl">
                    <a:srgbClr val="C0C0C0"/>
                  </a:outerShdw>
                </a:effectLst>
              </a:rPr>
              <a:t> de </a:t>
            </a:r>
            <a:r>
              <a:rPr lang="en-US" sz="2400" b="1" dirty="0" err="1" smtClean="0">
                <a:solidFill>
                  <a:srgbClr val="FFFFFF"/>
                </a:solidFill>
                <a:effectLst>
                  <a:outerShdw blurRad="38100" dist="38100" dir="2700000" algn="tl">
                    <a:srgbClr val="C0C0C0"/>
                  </a:outerShdw>
                </a:effectLst>
              </a:rPr>
              <a:t>preg</a:t>
            </a:r>
            <a:r>
              <a:rPr lang="ro-RO" sz="2400" b="1" dirty="0" smtClean="0">
                <a:solidFill>
                  <a:srgbClr val="FFFFFF"/>
                </a:solidFill>
                <a:effectLst>
                  <a:outerShdw blurRad="38100" dist="38100" dir="2700000" algn="tl">
                    <a:srgbClr val="C0C0C0"/>
                  </a:outerShdw>
                </a:effectLst>
              </a:rPr>
              <a:t>ă</a:t>
            </a:r>
            <a:r>
              <a:rPr lang="en-US" sz="2400" b="1" dirty="0" smtClean="0">
                <a:solidFill>
                  <a:srgbClr val="FFFFFF"/>
                </a:solidFill>
                <a:effectLst>
                  <a:outerShdw blurRad="38100" dist="38100" dir="2700000" algn="tl">
                    <a:srgbClr val="C0C0C0"/>
                  </a:outerShdw>
                </a:effectLst>
              </a:rPr>
              <a:t>tire:</a:t>
            </a:r>
          </a:p>
          <a:p>
            <a:pPr lvl="1" eaLnBrk="1" hangingPunct="1">
              <a:buClr>
                <a:schemeClr val="accent2">
                  <a:lumMod val="75000"/>
                </a:schemeClr>
              </a:buClr>
              <a:buFont typeface="Wingdings" pitchFamily="2" charset="2"/>
              <a:buChar char="§"/>
              <a:defRPr/>
            </a:pPr>
            <a:r>
              <a:rPr lang="ro-RO" sz="2400" b="1" dirty="0" smtClean="0">
                <a:solidFill>
                  <a:srgbClr val="FFFFFF"/>
                </a:solidFill>
                <a:effectLst>
                  <a:outerShdw blurRad="38100" dist="38100" dir="2700000" algn="tl">
                    <a:srgbClr val="C0C0C0"/>
                  </a:outerShdw>
                </a:effectLst>
              </a:rPr>
              <a:t>Cunoaşterea documentelor şcolare –Planurile –</a:t>
            </a:r>
            <a:r>
              <a:rPr lang="en-US" sz="2400" b="1" dirty="0" smtClean="0">
                <a:solidFill>
                  <a:srgbClr val="FFFFFF"/>
                </a:solidFill>
                <a:effectLst>
                  <a:outerShdw blurRad="38100" dist="38100" dir="2700000" algn="tl">
                    <a:srgbClr val="C0C0C0"/>
                  </a:outerShdw>
                </a:effectLst>
              </a:rPr>
              <a:t> </a:t>
            </a:r>
            <a:r>
              <a:rPr lang="ro-RO" sz="2400" b="1" dirty="0" smtClean="0">
                <a:solidFill>
                  <a:srgbClr val="FFFFFF"/>
                </a:solidFill>
                <a:effectLst>
                  <a:outerShdw blurRad="38100" dist="38100" dir="2700000" algn="tl">
                    <a:srgbClr val="C0C0C0"/>
                  </a:outerShdw>
                </a:effectLst>
              </a:rPr>
              <a:t>cadru şi programele şcolare în vigoare</a:t>
            </a:r>
          </a:p>
          <a:p>
            <a:pPr lvl="1" eaLnBrk="1" hangingPunct="1">
              <a:buClr>
                <a:schemeClr val="accent2">
                  <a:lumMod val="75000"/>
                </a:schemeClr>
              </a:buClr>
              <a:buFont typeface="Wingdings" pitchFamily="2" charset="2"/>
              <a:buChar char="§"/>
              <a:defRPr/>
            </a:pPr>
            <a:r>
              <a:rPr lang="ro-RO" sz="2400" b="1" dirty="0" smtClean="0">
                <a:solidFill>
                  <a:srgbClr val="FFFFFF"/>
                </a:solidFill>
                <a:effectLst>
                  <a:outerShdw blurRad="38100" dist="38100" dir="2700000" algn="tl">
                    <a:srgbClr val="C0C0C0"/>
                  </a:outerShdw>
                </a:effectLst>
              </a:rPr>
              <a:t>Pregătirea de specialitate şi metodică</a:t>
            </a:r>
          </a:p>
          <a:p>
            <a:pPr lvl="1" eaLnBrk="1" hangingPunct="1">
              <a:buClr>
                <a:schemeClr val="accent2">
                  <a:lumMod val="75000"/>
                </a:schemeClr>
              </a:buClr>
              <a:buFont typeface="Wingdings" pitchFamily="2" charset="2"/>
              <a:buChar char="§"/>
              <a:defRPr/>
            </a:pPr>
            <a:r>
              <a:rPr lang="en-US" sz="2400" b="1" dirty="0" err="1" smtClean="0">
                <a:solidFill>
                  <a:srgbClr val="FFFFFF"/>
                </a:solidFill>
                <a:effectLst>
                  <a:outerShdw blurRad="38100" dist="38100" dir="2700000" algn="tl">
                    <a:srgbClr val="C0C0C0"/>
                  </a:outerShdw>
                </a:effectLst>
              </a:rPr>
              <a:t>Utilizarea</a:t>
            </a:r>
            <a:r>
              <a:rPr lang="en-US" sz="2400" b="1" dirty="0" smtClean="0">
                <a:solidFill>
                  <a:srgbClr val="FFFFFF"/>
                </a:solidFill>
                <a:effectLst>
                  <a:outerShdw blurRad="38100" dist="38100" dir="2700000" algn="tl">
                    <a:srgbClr val="C0C0C0"/>
                  </a:outerShdw>
                </a:effectLst>
              </a:rPr>
              <a:t> </a:t>
            </a:r>
            <a:r>
              <a:rPr lang="ro-RO" sz="2400" b="1" dirty="0" smtClean="0">
                <a:solidFill>
                  <a:srgbClr val="FFFFFF"/>
                </a:solidFill>
                <a:effectLst>
                  <a:outerShdw blurRad="38100" dist="38100" dir="2700000" algn="tl">
                    <a:srgbClr val="C0C0C0"/>
                  </a:outerShdw>
                </a:effectLst>
              </a:rPr>
              <a:t>manualelor şcolare,  a ghidurilor metodologice  şi a ghidurilor de evaluare pentru disciplina fizică</a:t>
            </a:r>
          </a:p>
          <a:p>
            <a:pPr lvl="1" eaLnBrk="1" hangingPunct="1">
              <a:buClr>
                <a:schemeClr val="accent2">
                  <a:lumMod val="75000"/>
                </a:schemeClr>
              </a:buClr>
              <a:buFont typeface="Wingdings" pitchFamily="2" charset="2"/>
              <a:buChar char="§"/>
              <a:defRPr/>
            </a:pPr>
            <a:r>
              <a:rPr lang="en-US" sz="2400" b="1" dirty="0" err="1" smtClean="0">
                <a:solidFill>
                  <a:srgbClr val="FFFFFF"/>
                </a:solidFill>
                <a:effectLst>
                  <a:outerShdw blurRad="38100" dist="38100" dir="2700000" algn="tl">
                    <a:srgbClr val="C0C0C0"/>
                  </a:outerShdw>
                </a:effectLst>
              </a:rPr>
              <a:t>Formarea</a:t>
            </a:r>
            <a:r>
              <a:rPr lang="en-US" sz="2400" b="1" dirty="0" smtClean="0">
                <a:solidFill>
                  <a:srgbClr val="FFFFFF"/>
                </a:solidFill>
                <a:effectLst>
                  <a:outerShdw blurRad="38100" dist="38100" dir="2700000" algn="tl">
                    <a:srgbClr val="C0C0C0"/>
                  </a:outerShdw>
                </a:effectLst>
              </a:rPr>
              <a:t> </a:t>
            </a:r>
            <a:r>
              <a:rPr lang="en-US" sz="2400" b="1" dirty="0" err="1" smtClean="0">
                <a:solidFill>
                  <a:srgbClr val="FFFFFF"/>
                </a:solidFill>
                <a:effectLst>
                  <a:outerShdw blurRad="38100" dist="38100" dir="2700000" algn="tl">
                    <a:srgbClr val="C0C0C0"/>
                  </a:outerShdw>
                </a:effectLst>
              </a:rPr>
              <a:t>cadrelor</a:t>
            </a:r>
            <a:r>
              <a:rPr lang="en-US" sz="2400" b="1" dirty="0" smtClean="0">
                <a:solidFill>
                  <a:srgbClr val="FFFFFF"/>
                </a:solidFill>
                <a:effectLst>
                  <a:outerShdw blurRad="38100" dist="38100" dir="2700000" algn="tl">
                    <a:srgbClr val="C0C0C0"/>
                  </a:outerShdw>
                </a:effectLst>
              </a:rPr>
              <a:t> </a:t>
            </a:r>
            <a:r>
              <a:rPr lang="en-US" sz="2400" b="1" dirty="0" err="1" smtClean="0">
                <a:solidFill>
                  <a:srgbClr val="FFFFFF"/>
                </a:solidFill>
                <a:effectLst>
                  <a:outerShdw blurRad="38100" dist="38100" dir="2700000" algn="tl">
                    <a:srgbClr val="C0C0C0"/>
                  </a:outerShdw>
                </a:effectLst>
              </a:rPr>
              <a:t>didactice</a:t>
            </a:r>
            <a:r>
              <a:rPr lang="ro-RO" sz="2400" b="1" dirty="0" smtClean="0">
                <a:solidFill>
                  <a:srgbClr val="FFFFFF"/>
                </a:solidFill>
                <a:effectLst>
                  <a:outerShdw blurRad="38100" dist="38100" dir="2700000" algn="tl">
                    <a:srgbClr val="C0C0C0"/>
                  </a:outerShdw>
                </a:effectLst>
              </a:rPr>
              <a:t> în vederea abordării interdisciplinare a lecţiilor de fizică şi ştiinţe</a:t>
            </a:r>
          </a:p>
          <a:p>
            <a:pPr lvl="1" eaLnBrk="1" hangingPunct="1">
              <a:buClr>
                <a:schemeClr val="accent2">
                  <a:lumMod val="75000"/>
                </a:schemeClr>
              </a:buClr>
              <a:buFont typeface="Wingdings" pitchFamily="2" charset="2"/>
              <a:buChar char="§"/>
              <a:defRPr/>
            </a:pPr>
            <a:r>
              <a:rPr lang="ro-RO" sz="2400" b="1" dirty="0" smtClean="0">
                <a:solidFill>
                  <a:srgbClr val="FFFFFF"/>
                </a:solidFill>
                <a:effectLst>
                  <a:outerShdw blurRad="38100" dist="38100" dir="2700000" algn="tl">
                    <a:srgbClr val="C0C0C0"/>
                  </a:outerShdw>
                </a:effectLst>
              </a:rPr>
              <a:t>Dotarea</a:t>
            </a:r>
            <a:r>
              <a:rPr lang="en-US" sz="2400" b="1" dirty="0" smtClean="0">
                <a:solidFill>
                  <a:srgbClr val="FFFFFF"/>
                </a:solidFill>
                <a:effectLst>
                  <a:outerShdw blurRad="38100" dist="38100" dir="2700000" algn="tl">
                    <a:srgbClr val="C0C0C0"/>
                  </a:outerShdw>
                </a:effectLst>
              </a:rPr>
              <a:t> </a:t>
            </a:r>
            <a:r>
              <a:rPr lang="ro-RO" sz="2400" b="1" dirty="0" smtClean="0">
                <a:solidFill>
                  <a:srgbClr val="FFFFFF"/>
                </a:solidFill>
                <a:effectLst>
                  <a:outerShdw blurRad="38100" dist="38100" dir="2700000" algn="tl">
                    <a:srgbClr val="C0C0C0"/>
                  </a:outerShdw>
                </a:effectLst>
              </a:rPr>
              <a:t>laboratorului de fizică şi utilizarea</a:t>
            </a:r>
            <a:r>
              <a:rPr lang="en-US" sz="2400" b="1" dirty="0" smtClean="0">
                <a:solidFill>
                  <a:srgbClr val="FFFFFF"/>
                </a:solidFill>
                <a:effectLst>
                  <a:outerShdw blurRad="38100" dist="38100" dir="2700000" algn="tl">
                    <a:srgbClr val="C0C0C0"/>
                  </a:outerShdw>
                </a:effectLst>
              </a:rPr>
              <a:t> </a:t>
            </a:r>
            <a:r>
              <a:rPr lang="ro-RO" sz="2400" b="1" dirty="0" smtClean="0">
                <a:solidFill>
                  <a:srgbClr val="FFFFFF"/>
                </a:solidFill>
                <a:effectLst>
                  <a:outerShdw blurRad="38100" dist="38100" dir="2700000" algn="tl">
                    <a:srgbClr val="C0C0C0"/>
                  </a:outerShdw>
                </a:effectLst>
              </a:rPr>
              <a:t>p</a:t>
            </a:r>
            <a:r>
              <a:rPr lang="en-US" sz="2400" b="1" dirty="0" err="1" smtClean="0">
                <a:solidFill>
                  <a:srgbClr val="FFFFFF"/>
                </a:solidFill>
                <a:effectLst>
                  <a:outerShdw blurRad="38100" dist="38100" dir="2700000" algn="tl">
                    <a:srgbClr val="C0C0C0"/>
                  </a:outerShdw>
                </a:effectLst>
              </a:rPr>
              <a:t>rogramului</a:t>
            </a:r>
            <a:r>
              <a:rPr lang="ro-RO" sz="2400" b="1" dirty="0" smtClean="0">
                <a:solidFill>
                  <a:srgbClr val="FFFFFF"/>
                </a:solidFill>
                <a:effectLst>
                  <a:outerShdw blurRad="38100" dist="38100" dir="2700000" algn="tl">
                    <a:srgbClr val="C0C0C0"/>
                  </a:outerShdw>
                </a:effectLst>
              </a:rPr>
              <a:t> AEL</a:t>
            </a:r>
            <a:r>
              <a:rPr lang="en-US" sz="2400" b="1" dirty="0" smtClean="0">
                <a:solidFill>
                  <a:srgbClr val="FFFFFF"/>
                </a:solidFill>
                <a:effectLst>
                  <a:outerShdw blurRad="38100" dist="38100" dir="2700000" algn="tl">
                    <a:srgbClr val="C0C0C0"/>
                  </a:outerShdw>
                </a:effectLst>
              </a:rPr>
              <a:t> </a:t>
            </a:r>
            <a:r>
              <a:rPr lang="ro-RO" sz="2400" b="1" dirty="0" smtClean="0">
                <a:solidFill>
                  <a:srgbClr val="FFFFFF"/>
                </a:solidFill>
                <a:effectLst>
                  <a:outerShdw blurRad="38100" dist="38100" dir="2700000" algn="tl">
                    <a:srgbClr val="C0C0C0"/>
                  </a:outerShdw>
                </a:effectLst>
              </a:rPr>
              <a:t>în predarea lecţiilor de fizică</a:t>
            </a:r>
          </a:p>
          <a:p>
            <a:pPr lvl="1" eaLnBrk="1" hangingPunct="1">
              <a:buClr>
                <a:schemeClr val="accent2">
                  <a:lumMod val="75000"/>
                </a:schemeClr>
              </a:buClr>
              <a:buFont typeface="Wingdings" pitchFamily="2" charset="2"/>
              <a:buChar char="§"/>
              <a:defRPr/>
            </a:pPr>
            <a:r>
              <a:rPr lang="ro-RO" sz="2400" b="1" dirty="0" smtClean="0">
                <a:solidFill>
                  <a:srgbClr val="FFFFFF"/>
                </a:solidFill>
                <a:effectLst>
                  <a:outerShdw blurRad="38100" dist="38100" dir="2700000" algn="tl">
                    <a:srgbClr val="C0C0C0"/>
                  </a:outerShdw>
                </a:effectLst>
              </a:rPr>
              <a:t>Utilizarea  instrumentelor de evaluare, inclusiv a instrumentelor digitale de evaluare</a:t>
            </a:r>
            <a:endParaRPr lang="en-US" sz="2400" b="1" dirty="0" smtClean="0">
              <a:solidFill>
                <a:srgbClr val="FFFFFF"/>
              </a:solidFill>
              <a:effectLst>
                <a:outerShdw blurRad="38100" dist="38100" dir="2700000" algn="tl">
                  <a:srgbClr val="C0C0C0"/>
                </a:outerShdw>
              </a:effectLst>
            </a:endParaRPr>
          </a:p>
        </p:txBody>
      </p:sp>
    </p:spTree>
  </p:cSld>
  <p:clrMapOvr>
    <a:masterClrMapping/>
  </p:clrMapOvr>
  <p:transition spd="slow">
    <p:strips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4580"/>
                                        </p:tgtEl>
                                        <p:attrNameLst>
                                          <p:attrName>style.visibility</p:attrName>
                                        </p:attrNameLst>
                                      </p:cBhvr>
                                      <p:to>
                                        <p:strVal val="visible"/>
                                      </p:to>
                                    </p:set>
                                    <p:animEffect transition="in" filter="fade">
                                      <p:cBhvr>
                                        <p:cTn id="7" dur="2000"/>
                                        <p:tgtEl>
                                          <p:spTgt spid="2458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4581">
                                            <p:txEl>
                                              <p:pRg st="0" end="0"/>
                                            </p:txEl>
                                          </p:spTgt>
                                        </p:tgtEl>
                                        <p:attrNameLst>
                                          <p:attrName>style.visibility</p:attrName>
                                        </p:attrNameLst>
                                      </p:cBhvr>
                                      <p:to>
                                        <p:strVal val="visible"/>
                                      </p:to>
                                    </p:set>
                                    <p:animEffect transition="in" filter="fade">
                                      <p:cBhvr>
                                        <p:cTn id="12" dur="2000"/>
                                        <p:tgtEl>
                                          <p:spTgt spid="24581">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4581">
                                            <p:txEl>
                                              <p:pRg st="1" end="1"/>
                                            </p:txEl>
                                          </p:spTgt>
                                        </p:tgtEl>
                                        <p:attrNameLst>
                                          <p:attrName>style.visibility</p:attrName>
                                        </p:attrNameLst>
                                      </p:cBhvr>
                                      <p:to>
                                        <p:strVal val="visible"/>
                                      </p:to>
                                    </p:set>
                                    <p:animEffect transition="in" filter="fade">
                                      <p:cBhvr>
                                        <p:cTn id="15" dur="2000"/>
                                        <p:tgtEl>
                                          <p:spTgt spid="24581">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24581">
                                            <p:txEl>
                                              <p:pRg st="2" end="2"/>
                                            </p:txEl>
                                          </p:spTgt>
                                        </p:tgtEl>
                                        <p:attrNameLst>
                                          <p:attrName>style.visibility</p:attrName>
                                        </p:attrNameLst>
                                      </p:cBhvr>
                                      <p:to>
                                        <p:strVal val="visible"/>
                                      </p:to>
                                    </p:set>
                                    <p:animEffect transition="in" filter="fade">
                                      <p:cBhvr>
                                        <p:cTn id="18" dur="2000"/>
                                        <p:tgtEl>
                                          <p:spTgt spid="24581">
                                            <p:txEl>
                                              <p:pRg st="2" end="2"/>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24581">
                                            <p:txEl>
                                              <p:pRg st="3" end="3"/>
                                            </p:txEl>
                                          </p:spTgt>
                                        </p:tgtEl>
                                        <p:attrNameLst>
                                          <p:attrName>style.visibility</p:attrName>
                                        </p:attrNameLst>
                                      </p:cBhvr>
                                      <p:to>
                                        <p:strVal val="visible"/>
                                      </p:to>
                                    </p:set>
                                    <p:animEffect transition="in" filter="fade">
                                      <p:cBhvr>
                                        <p:cTn id="21" dur="2000"/>
                                        <p:tgtEl>
                                          <p:spTgt spid="24581">
                                            <p:txEl>
                                              <p:pRg st="3" end="3"/>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24581">
                                            <p:txEl>
                                              <p:pRg st="4" end="4"/>
                                            </p:txEl>
                                          </p:spTgt>
                                        </p:tgtEl>
                                        <p:attrNameLst>
                                          <p:attrName>style.visibility</p:attrName>
                                        </p:attrNameLst>
                                      </p:cBhvr>
                                      <p:to>
                                        <p:strVal val="visible"/>
                                      </p:to>
                                    </p:set>
                                    <p:animEffect transition="in" filter="fade">
                                      <p:cBhvr>
                                        <p:cTn id="24" dur="2000"/>
                                        <p:tgtEl>
                                          <p:spTgt spid="24581">
                                            <p:txEl>
                                              <p:pRg st="4" end="4"/>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24581">
                                            <p:txEl>
                                              <p:pRg st="5" end="5"/>
                                            </p:txEl>
                                          </p:spTgt>
                                        </p:tgtEl>
                                        <p:attrNameLst>
                                          <p:attrName>style.visibility</p:attrName>
                                        </p:attrNameLst>
                                      </p:cBhvr>
                                      <p:to>
                                        <p:strVal val="visible"/>
                                      </p:to>
                                    </p:set>
                                    <p:animEffect transition="in" filter="fade">
                                      <p:cBhvr>
                                        <p:cTn id="27" dur="2000"/>
                                        <p:tgtEl>
                                          <p:spTgt spid="24581">
                                            <p:txEl>
                                              <p:pRg st="5" end="5"/>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24581">
                                            <p:txEl>
                                              <p:pRg st="6" end="6"/>
                                            </p:txEl>
                                          </p:spTgt>
                                        </p:tgtEl>
                                        <p:attrNameLst>
                                          <p:attrName>style.visibility</p:attrName>
                                        </p:attrNameLst>
                                      </p:cBhvr>
                                      <p:to>
                                        <p:strVal val="visible"/>
                                      </p:to>
                                    </p:set>
                                    <p:animEffect transition="in" filter="fade">
                                      <p:cBhvr>
                                        <p:cTn id="30" dur="2000"/>
                                        <p:tgtEl>
                                          <p:spTgt spid="2458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0" grpId="0"/>
      <p:bldP spid="24581" grpId="0" build="p"/>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Title 6"/>
          <p:cNvSpPr>
            <a:spLocks noGrp="1"/>
          </p:cNvSpPr>
          <p:nvPr>
            <p:ph type="title"/>
          </p:nvPr>
        </p:nvSpPr>
        <p:spPr>
          <a:xfrm>
            <a:off x="0" y="274638"/>
            <a:ext cx="8934450" cy="6583362"/>
          </a:xfrm>
        </p:spPr>
        <p:txBody>
          <a:bodyPr/>
          <a:lstStyle/>
          <a:p>
            <a:pPr algn="ctr" eaLnBrk="1" hangingPunct="1">
              <a:lnSpc>
                <a:spcPct val="90000"/>
              </a:lnSpc>
              <a:defRPr/>
            </a:pPr>
            <a:r>
              <a:rPr lang="ro-RO" sz="4000" b="1" dirty="0" smtClean="0">
                <a:solidFill>
                  <a:srgbClr val="FFFFFF"/>
                </a:solidFill>
                <a:effectLst>
                  <a:outerShdw blurRad="38100" dist="38100" dir="2700000" algn="tl">
                    <a:srgbClr val="C0C0C0"/>
                  </a:outerShdw>
                </a:effectLst>
              </a:rPr>
              <a:t>     </a:t>
            </a:r>
            <a:r>
              <a:rPr lang="en-US" sz="4000" b="1" dirty="0" err="1" smtClean="0">
                <a:solidFill>
                  <a:srgbClr val="FFFFFF"/>
                </a:solidFill>
                <a:effectLst>
                  <a:outerShdw blurRad="38100" dist="38100" dir="2700000" algn="tl">
                    <a:srgbClr val="C0C0C0"/>
                  </a:outerShdw>
                </a:effectLst>
              </a:rPr>
              <a:t>Planificarea</a:t>
            </a:r>
            <a:r>
              <a:rPr lang="en-US" sz="4000" b="1" dirty="0" smtClean="0">
                <a:solidFill>
                  <a:srgbClr val="FFFFFF"/>
                </a:solidFill>
                <a:effectLst>
                  <a:outerShdw blurRad="38100" dist="38100" dir="2700000" algn="tl">
                    <a:srgbClr val="C0C0C0"/>
                  </a:outerShdw>
                </a:effectLst>
              </a:rPr>
              <a:t> </a:t>
            </a:r>
            <a:r>
              <a:rPr lang="ro-RO" sz="4000" b="1" dirty="0" smtClean="0">
                <a:solidFill>
                  <a:srgbClr val="FFFFFF"/>
                </a:solidFill>
                <a:effectLst>
                  <a:outerShdw blurRad="38100" dist="38100" dir="2700000" algn="tl">
                    <a:srgbClr val="C0C0C0"/>
                  </a:outerShdw>
                </a:effectLst>
              </a:rPr>
              <a:t>si proiectarea didactică</a:t>
            </a:r>
            <a:r>
              <a:rPr lang="ro-RO" sz="3600" b="1" dirty="0" smtClean="0">
                <a:solidFill>
                  <a:srgbClr val="FFFFFF"/>
                </a:solidFill>
                <a:effectLst>
                  <a:outerShdw blurRad="38100" dist="38100" dir="2700000" algn="tl">
                    <a:srgbClr val="C0C0C0"/>
                  </a:outerShdw>
                </a:effectLst>
              </a:rPr>
              <a:t/>
            </a:r>
            <a:br>
              <a:rPr lang="ro-RO" sz="3600" b="1" dirty="0" smtClean="0">
                <a:solidFill>
                  <a:srgbClr val="FFFFFF"/>
                </a:solidFill>
                <a:effectLst>
                  <a:outerShdw blurRad="38100" dist="38100" dir="2700000" algn="tl">
                    <a:srgbClr val="C0C0C0"/>
                  </a:outerShdw>
                </a:effectLst>
              </a:rPr>
            </a:br>
            <a:r>
              <a:rPr lang="ro-RO" sz="3600" b="1" dirty="0" smtClean="0">
                <a:solidFill>
                  <a:srgbClr val="FFFFFF"/>
                </a:solidFill>
                <a:effectLst/>
              </a:rPr>
              <a:t/>
            </a:r>
            <a:br>
              <a:rPr lang="ro-RO" sz="3600" b="1" dirty="0" smtClean="0">
                <a:solidFill>
                  <a:srgbClr val="FFFFFF"/>
                </a:solidFill>
                <a:effectLst/>
              </a:rPr>
            </a:br>
            <a:r>
              <a:rPr lang="ro-RO" sz="3600" b="1" dirty="0" smtClean="0">
                <a:solidFill>
                  <a:srgbClr val="FFFFFF"/>
                </a:solidFill>
                <a:effectLst/>
              </a:rPr>
              <a:t> - Elaborarea planificării calendaristice (modele de planificare calendaristică anuală) </a:t>
            </a:r>
            <a:br>
              <a:rPr lang="ro-RO" sz="3600" b="1" dirty="0" smtClean="0">
                <a:solidFill>
                  <a:srgbClr val="FFFFFF"/>
                </a:solidFill>
                <a:effectLst/>
              </a:rPr>
            </a:br>
            <a:r>
              <a:rPr lang="ro-RO" sz="3600" b="1" dirty="0" smtClean="0">
                <a:solidFill>
                  <a:srgbClr val="FFFFFF"/>
                </a:solidFill>
                <a:effectLst/>
              </a:rPr>
              <a:t>- </a:t>
            </a:r>
            <a:r>
              <a:rPr lang="ro-RO" altLang="zh-CN" sz="3600" b="1" dirty="0" smtClean="0">
                <a:solidFill>
                  <a:srgbClr val="FFFFFF"/>
                </a:solidFill>
                <a:effectLst/>
                <a:cs typeface="华文中宋"/>
              </a:rPr>
              <a:t>Proiectarea unităţi</a:t>
            </a:r>
            <a:r>
              <a:rPr lang="en-US" altLang="zh-CN" sz="3600" b="1" dirty="0" err="1" smtClean="0">
                <a:solidFill>
                  <a:srgbClr val="FFFFFF"/>
                </a:solidFill>
                <a:effectLst/>
                <a:cs typeface="华文中宋"/>
              </a:rPr>
              <a:t>ilor</a:t>
            </a:r>
            <a:r>
              <a:rPr lang="ro-RO" altLang="zh-CN" sz="3600" b="1" dirty="0" smtClean="0">
                <a:solidFill>
                  <a:srgbClr val="FFFFFF"/>
                </a:solidFill>
                <a:effectLst/>
                <a:cs typeface="华文中宋"/>
              </a:rPr>
              <a:t> de învăţare (model)</a:t>
            </a:r>
            <a:r>
              <a:rPr lang="en-US" altLang="zh-CN" sz="3600" b="1" dirty="0" smtClean="0">
                <a:solidFill>
                  <a:srgbClr val="FFFFFF"/>
                </a:solidFill>
                <a:effectLst/>
                <a:cs typeface="华文中宋"/>
              </a:rPr>
              <a:t/>
            </a:r>
            <a:br>
              <a:rPr lang="en-US" altLang="zh-CN" sz="3600" b="1" dirty="0" smtClean="0">
                <a:solidFill>
                  <a:srgbClr val="FFFFFF"/>
                </a:solidFill>
                <a:effectLst/>
                <a:cs typeface="华文中宋"/>
              </a:rPr>
            </a:br>
            <a:r>
              <a:rPr lang="ro-RO" altLang="zh-CN" sz="3600" b="1" dirty="0" smtClean="0">
                <a:solidFill>
                  <a:srgbClr val="FFFFFF"/>
                </a:solidFill>
                <a:effectLst/>
                <a:cs typeface="华文中宋"/>
              </a:rPr>
              <a:t>- Proiect de </a:t>
            </a:r>
            <a:r>
              <a:rPr lang="ro-RO" altLang="zh-CN" sz="3600" b="1" dirty="0" err="1" smtClean="0">
                <a:solidFill>
                  <a:srgbClr val="FFFFFF"/>
                </a:solidFill>
                <a:effectLst/>
                <a:cs typeface="华文中宋"/>
              </a:rPr>
              <a:t>lectie</a:t>
            </a:r>
            <a:r>
              <a:rPr lang="ro-RO" altLang="zh-CN" sz="3600" b="1" dirty="0" smtClean="0">
                <a:solidFill>
                  <a:srgbClr val="FFFFFF"/>
                </a:solidFill>
                <a:effectLst/>
                <a:cs typeface="华文中宋"/>
              </a:rPr>
              <a:t> (model)</a:t>
            </a:r>
            <a:br>
              <a:rPr lang="ro-RO" altLang="zh-CN" sz="3600" b="1" dirty="0" smtClean="0">
                <a:solidFill>
                  <a:srgbClr val="FFFFFF"/>
                </a:solidFill>
                <a:effectLst/>
                <a:cs typeface="华文中宋"/>
              </a:rPr>
            </a:br>
            <a:r>
              <a:rPr lang="ro-RO" altLang="zh-CN" sz="3600" b="1" dirty="0" smtClean="0">
                <a:solidFill>
                  <a:srgbClr val="FFFFFF"/>
                </a:solidFill>
                <a:effectLst/>
                <a:cs typeface="华文中宋"/>
              </a:rPr>
              <a:t>- </a:t>
            </a:r>
            <a:r>
              <a:rPr lang="ro-RO" sz="3600" b="1" dirty="0" smtClean="0">
                <a:solidFill>
                  <a:srgbClr val="FFFFFF"/>
                </a:solidFill>
                <a:effectLst/>
              </a:rPr>
              <a:t>Schița lecției, pentru cei aflați în primii 3 ani de activitate</a:t>
            </a:r>
            <a:r>
              <a:rPr lang="en-US" sz="3600" b="1" dirty="0" smtClean="0">
                <a:solidFill>
                  <a:srgbClr val="FFFFFF"/>
                </a:solidFill>
                <a:effectLst/>
              </a:rPr>
              <a:t/>
            </a:r>
            <a:br>
              <a:rPr lang="en-US" sz="3600" b="1" dirty="0" smtClean="0">
                <a:solidFill>
                  <a:srgbClr val="FFFFFF"/>
                </a:solidFill>
                <a:effectLst/>
              </a:rPr>
            </a:br>
            <a:endParaRPr lang="en-US" sz="3600" dirty="0">
              <a:solidFill>
                <a:srgbClr val="FFFFFF"/>
              </a:solidFill>
              <a:effectLst/>
            </a:endParaRPr>
          </a:p>
        </p:txBody>
      </p:sp>
      <p:sp>
        <p:nvSpPr>
          <p:cNvPr id="2" name="Slide Number Placeholder 1"/>
          <p:cNvSpPr>
            <a:spLocks noGrp="1"/>
          </p:cNvSpPr>
          <p:nvPr>
            <p:ph type="sldNum" sz="quarter" idx="12"/>
          </p:nvPr>
        </p:nvSpPr>
        <p:spPr/>
        <p:txBody>
          <a:bodyPr/>
          <a:lstStyle/>
          <a:p>
            <a:pPr>
              <a:defRPr/>
            </a:pPr>
            <a:fld id="{9423CBEB-1452-4ACC-B3D5-1F9374156B7D}" type="slidenum">
              <a:rPr lang="en-US" smtClean="0"/>
              <a:pPr>
                <a:defRPr/>
              </a:pPr>
              <a:t>14</a:t>
            </a:fld>
            <a:endParaRPr lang="en-US"/>
          </a:p>
        </p:txBody>
      </p:sp>
    </p:spTree>
  </p:cSld>
  <p:clrMapOvr>
    <a:masterClrMapping/>
  </p:clrMapOvr>
  <p:transition spd="slow">
    <p:strips dir="rd"/>
  </p:transition>
  <p:timing>
    <p:tnLst>
      <p:par>
        <p:cTn id="1" dur="indefinite" restart="never" nodeType="tmRoot"/>
      </p:par>
    </p:tnLst>
    <p:bldLst>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7" name="Substituent conținut 2"/>
          <p:cNvSpPr>
            <a:spLocks noGrp="1"/>
          </p:cNvSpPr>
          <p:nvPr>
            <p:ph idx="1"/>
          </p:nvPr>
        </p:nvSpPr>
        <p:spPr>
          <a:xfrm>
            <a:off x="0" y="0"/>
            <a:ext cx="9144000" cy="6858000"/>
          </a:xfrm>
        </p:spPr>
        <p:txBody>
          <a:bodyPr/>
          <a:lstStyle/>
          <a:p>
            <a:pPr algn="ctr" eaLnBrk="1" hangingPunct="1">
              <a:lnSpc>
                <a:spcPct val="90000"/>
              </a:lnSpc>
              <a:buFont typeface="Wingdings 2" pitchFamily="18" charset="2"/>
              <a:buNone/>
              <a:defRPr/>
            </a:pPr>
            <a:r>
              <a:rPr lang="ro-RO" sz="1800" b="1" dirty="0" smtClean="0">
                <a:solidFill>
                  <a:srgbClr val="FFFFFF"/>
                </a:solidFill>
                <a:effectLst>
                  <a:outerShdw blurRad="38100" dist="38100" dir="2700000" algn="tl">
                    <a:srgbClr val="000000">
                      <a:alpha val="43137"/>
                    </a:srgbClr>
                  </a:outerShdw>
                </a:effectLst>
              </a:rPr>
              <a:t>Portofoliul profesorului de fizică</a:t>
            </a:r>
          </a:p>
          <a:p>
            <a:pPr eaLnBrk="1" hangingPunct="1">
              <a:lnSpc>
                <a:spcPct val="90000"/>
              </a:lnSpc>
              <a:defRPr/>
            </a:pPr>
            <a:r>
              <a:rPr lang="ro-RO" sz="1800" b="1" dirty="0" smtClean="0">
                <a:solidFill>
                  <a:srgbClr val="FFFFFF"/>
                </a:solidFill>
              </a:rPr>
              <a:t>Decizia de numire (suplinire, detaşare, </a:t>
            </a:r>
            <a:r>
              <a:rPr lang="ro-RO" sz="1800" b="1" dirty="0" err="1" smtClean="0">
                <a:solidFill>
                  <a:srgbClr val="FFFFFF"/>
                </a:solidFill>
              </a:rPr>
              <a:t>titulaizare</a:t>
            </a:r>
            <a:r>
              <a:rPr lang="ro-RO" sz="1800" b="1" dirty="0" smtClean="0">
                <a:solidFill>
                  <a:srgbClr val="FFFFFF"/>
                </a:solidFill>
              </a:rPr>
              <a:t> - în copie)</a:t>
            </a:r>
          </a:p>
          <a:p>
            <a:pPr eaLnBrk="1" hangingPunct="1">
              <a:lnSpc>
                <a:spcPct val="90000"/>
              </a:lnSpc>
              <a:defRPr/>
            </a:pPr>
            <a:r>
              <a:rPr lang="ro-RO" sz="1800" b="1" dirty="0" smtClean="0">
                <a:solidFill>
                  <a:srgbClr val="FFFFFF"/>
                </a:solidFill>
              </a:rPr>
              <a:t>Fişa postului</a:t>
            </a:r>
          </a:p>
          <a:p>
            <a:pPr eaLnBrk="1" hangingPunct="1">
              <a:lnSpc>
                <a:spcPct val="90000"/>
              </a:lnSpc>
              <a:defRPr/>
            </a:pPr>
            <a:r>
              <a:rPr lang="ro-RO" sz="1800" b="1" dirty="0" smtClean="0">
                <a:solidFill>
                  <a:srgbClr val="FFFFFF"/>
                </a:solidFill>
              </a:rPr>
              <a:t>Curriculum Vitae</a:t>
            </a:r>
          </a:p>
          <a:p>
            <a:pPr eaLnBrk="1" hangingPunct="1">
              <a:lnSpc>
                <a:spcPct val="90000"/>
              </a:lnSpc>
              <a:defRPr/>
            </a:pPr>
            <a:r>
              <a:rPr lang="ro-RO" sz="1800" b="1" dirty="0" smtClean="0">
                <a:solidFill>
                  <a:srgbClr val="FFFFFF"/>
                </a:solidFill>
              </a:rPr>
              <a:t>Încadrare</a:t>
            </a:r>
          </a:p>
          <a:p>
            <a:pPr eaLnBrk="1" hangingPunct="1">
              <a:lnSpc>
                <a:spcPct val="90000"/>
              </a:lnSpc>
              <a:defRPr/>
            </a:pPr>
            <a:r>
              <a:rPr lang="ro-RO" sz="1800" b="1" dirty="0" smtClean="0">
                <a:solidFill>
                  <a:srgbClr val="FFFFFF"/>
                </a:solidFill>
              </a:rPr>
              <a:t>Orarul – inclusiv programul suplimentar</a:t>
            </a:r>
          </a:p>
          <a:p>
            <a:pPr eaLnBrk="1" hangingPunct="1">
              <a:lnSpc>
                <a:spcPct val="90000"/>
              </a:lnSpc>
              <a:defRPr/>
            </a:pPr>
            <a:r>
              <a:rPr lang="ro-RO" sz="1800" b="1" dirty="0" smtClean="0">
                <a:solidFill>
                  <a:srgbClr val="FFFFFF"/>
                </a:solidFill>
              </a:rPr>
              <a:t>Documente curriculare (programe şcolare în uz, metodologii, regulamente, ghiduri metodologice de aplicare a programelor şcolare; precizări metodologice cu privire la predarea specialităţii; programe examene naţionale; programe şcolare pentru discipline opţionale noi; lista manualelor folosite la clasă)</a:t>
            </a:r>
          </a:p>
          <a:p>
            <a:pPr eaLnBrk="1" hangingPunct="1">
              <a:lnSpc>
                <a:spcPct val="90000"/>
              </a:lnSpc>
              <a:defRPr/>
            </a:pPr>
            <a:r>
              <a:rPr lang="ro-RO" sz="1800" b="1" dirty="0" smtClean="0">
                <a:solidFill>
                  <a:srgbClr val="FFFFFF"/>
                </a:solidFill>
              </a:rPr>
              <a:t>Planificarea calendaristică anuală; proiectarea unităţilor didactice;</a:t>
            </a:r>
          </a:p>
          <a:p>
            <a:pPr eaLnBrk="1" hangingPunct="1">
              <a:lnSpc>
                <a:spcPct val="90000"/>
              </a:lnSpc>
              <a:defRPr/>
            </a:pPr>
            <a:r>
              <a:rPr lang="ro-RO" sz="1800" b="1" dirty="0" smtClean="0">
                <a:solidFill>
                  <a:srgbClr val="FFFFFF"/>
                </a:solidFill>
              </a:rPr>
              <a:t>Proiectarea pregătirii suplimentare a elevilor capabili de performanţă</a:t>
            </a:r>
          </a:p>
          <a:p>
            <a:pPr eaLnBrk="1" hangingPunct="1">
              <a:lnSpc>
                <a:spcPct val="90000"/>
              </a:lnSpc>
              <a:defRPr/>
            </a:pPr>
            <a:r>
              <a:rPr lang="ro-RO" sz="1800" b="1" dirty="0" smtClean="0">
                <a:solidFill>
                  <a:srgbClr val="FFFFFF"/>
                </a:solidFill>
              </a:rPr>
              <a:t>Proiectarea pregătirii elevilor ce prezintă dificultăţi in învăţare</a:t>
            </a:r>
          </a:p>
          <a:p>
            <a:pPr eaLnBrk="1" hangingPunct="1">
              <a:lnSpc>
                <a:spcPct val="90000"/>
              </a:lnSpc>
              <a:defRPr/>
            </a:pPr>
            <a:r>
              <a:rPr lang="ro-RO" sz="1800" b="1" dirty="0" smtClean="0">
                <a:solidFill>
                  <a:srgbClr val="FFFFFF"/>
                </a:solidFill>
              </a:rPr>
              <a:t>Instrumente de lucru şi de evaluare (teste inițiale, </a:t>
            </a:r>
            <a:r>
              <a:rPr lang="ro-RO" sz="1800" b="1" dirty="0" err="1" smtClean="0">
                <a:solidFill>
                  <a:srgbClr val="FFFFFF"/>
                </a:solidFill>
              </a:rPr>
              <a:t>sumative</a:t>
            </a:r>
            <a:r>
              <a:rPr lang="ro-RO" sz="1800" b="1" dirty="0" smtClean="0">
                <a:solidFill>
                  <a:srgbClr val="FFFFFF"/>
                </a:solidFill>
              </a:rPr>
              <a:t>, predictive şi altele); rezultate la examene naţionale; rezultatele evaluărilor periodice</a:t>
            </a:r>
          </a:p>
          <a:p>
            <a:pPr eaLnBrk="1" hangingPunct="1">
              <a:lnSpc>
                <a:spcPct val="90000"/>
              </a:lnSpc>
              <a:defRPr/>
            </a:pPr>
            <a:r>
              <a:rPr lang="ro-RO" sz="1800" b="1" dirty="0" smtClean="0">
                <a:solidFill>
                  <a:srgbClr val="FFFFFF"/>
                </a:solidFill>
              </a:rPr>
              <a:t>Cursuri opţionale – suport de curs, materiale auxiliare</a:t>
            </a:r>
          </a:p>
          <a:p>
            <a:pPr eaLnBrk="1" hangingPunct="1">
              <a:lnSpc>
                <a:spcPct val="90000"/>
              </a:lnSpc>
              <a:defRPr/>
            </a:pPr>
            <a:r>
              <a:rPr lang="ro-RO" sz="1800" b="1" dirty="0" smtClean="0">
                <a:solidFill>
                  <a:srgbClr val="FFFFFF"/>
                </a:solidFill>
              </a:rPr>
              <a:t>Lista mijloacelor didactice în dotare</a:t>
            </a:r>
          </a:p>
          <a:p>
            <a:pPr eaLnBrk="1" hangingPunct="1">
              <a:lnSpc>
                <a:spcPct val="90000"/>
              </a:lnSpc>
              <a:defRPr/>
            </a:pPr>
            <a:r>
              <a:rPr lang="ro-RO" sz="1800" b="1" dirty="0" smtClean="0">
                <a:solidFill>
                  <a:srgbClr val="FFFFFF"/>
                </a:solidFill>
              </a:rPr>
              <a:t>Evidenţa elevilor înscrişi la examenele naţionale </a:t>
            </a:r>
          </a:p>
          <a:p>
            <a:pPr eaLnBrk="1" hangingPunct="1">
              <a:lnSpc>
                <a:spcPct val="90000"/>
              </a:lnSpc>
              <a:defRPr/>
            </a:pPr>
            <a:r>
              <a:rPr lang="ro-RO" sz="1800" b="1" dirty="0" smtClean="0">
                <a:solidFill>
                  <a:srgbClr val="FFFFFF"/>
                </a:solidFill>
              </a:rPr>
              <a:t>Documente privind calitatea de mentor, formator local/ judeţean/ naţional; coordonator cerc pedagogic/ metodist/ membru în consiliu consultativ; îndrumător reviste şcolare/membru în colectivul de redacţie  al revistelor de specialitate; evaluator manuale; membru în comisii ştiinţifice</a:t>
            </a:r>
          </a:p>
          <a:p>
            <a:pPr eaLnBrk="1" hangingPunct="1">
              <a:lnSpc>
                <a:spcPct val="90000"/>
              </a:lnSpc>
              <a:defRPr/>
            </a:pPr>
            <a:r>
              <a:rPr lang="ro-RO" sz="1800" b="1" dirty="0" smtClean="0">
                <a:solidFill>
                  <a:srgbClr val="FFFFFF"/>
                </a:solidFill>
              </a:rPr>
              <a:t>Calificativul acordat de către C A (copie)</a:t>
            </a:r>
          </a:p>
          <a:p>
            <a:pPr eaLnBrk="1" hangingPunct="1">
              <a:lnSpc>
                <a:spcPct val="90000"/>
              </a:lnSpc>
              <a:defRPr/>
            </a:pPr>
            <a:endParaRPr lang="ro-RO" sz="1600" dirty="0" smtClean="0">
              <a:solidFill>
                <a:srgbClr val="FFFFFF"/>
              </a:solidFill>
            </a:endParaRPr>
          </a:p>
        </p:txBody>
      </p:sp>
      <p:sp>
        <p:nvSpPr>
          <p:cNvPr id="4" name="Substituent număr diapozitiv 3"/>
          <p:cNvSpPr>
            <a:spLocks noGrp="1"/>
          </p:cNvSpPr>
          <p:nvPr>
            <p:ph type="sldNum" sz="quarter" idx="12"/>
          </p:nvPr>
        </p:nvSpPr>
        <p:spPr/>
        <p:txBody>
          <a:bodyPr/>
          <a:lstStyle/>
          <a:p>
            <a:pPr>
              <a:defRPr/>
            </a:pPr>
            <a:fld id="{CC62EF3B-D794-4818-A426-92C1411B3628}" type="slidenum">
              <a:rPr lang="en-US"/>
              <a:pPr>
                <a:defRPr/>
              </a:pPr>
              <a:t>15</a:t>
            </a:fld>
            <a:endParaRPr lang="en-US"/>
          </a:p>
        </p:txBody>
      </p:sp>
    </p:spTree>
  </p:cSld>
  <p:clrMapOvr>
    <a:masterClrMapping/>
  </p:clrMapOvr>
  <p:transition spd="slow">
    <p:strips dir="rd"/>
  </p:transition>
  <p:timing>
    <p:tnLst>
      <p:par>
        <p:cTn id="1" dur="indefinite" restart="never" nodeType="tmRoot"/>
      </p:par>
    </p:tnLst>
    <p:bldLst>
      <p:bldP spid="21507"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Content Placeholder 5"/>
          <p:cNvSpPr>
            <a:spLocks noGrp="1"/>
          </p:cNvSpPr>
          <p:nvPr>
            <p:ph idx="1"/>
          </p:nvPr>
        </p:nvSpPr>
        <p:spPr>
          <a:xfrm>
            <a:off x="304800" y="152400"/>
            <a:ext cx="8629650" cy="6096000"/>
          </a:xfrm>
        </p:spPr>
        <p:txBody>
          <a:bodyPr/>
          <a:lstStyle/>
          <a:p>
            <a:r>
              <a:rPr lang="en-US" b="1" dirty="0" err="1" smtClean="0">
                <a:solidFill>
                  <a:srgbClr val="FFFFFF"/>
                </a:solidFill>
              </a:rPr>
              <a:t>Priorități</a:t>
            </a:r>
            <a:r>
              <a:rPr lang="en-US" b="1" dirty="0" smtClean="0">
                <a:solidFill>
                  <a:srgbClr val="FFFFFF"/>
                </a:solidFill>
              </a:rPr>
              <a:t> ale </a:t>
            </a:r>
            <a:r>
              <a:rPr lang="en-US" b="1" dirty="0" err="1" smtClean="0">
                <a:solidFill>
                  <a:srgbClr val="FFFFFF"/>
                </a:solidFill>
              </a:rPr>
              <a:t>educației</a:t>
            </a:r>
            <a:r>
              <a:rPr lang="en-US" b="1" dirty="0" smtClean="0">
                <a:solidFill>
                  <a:srgbClr val="FFFFFF"/>
                </a:solidFill>
              </a:rPr>
              <a:t> </a:t>
            </a:r>
            <a:r>
              <a:rPr lang="en-US" b="1" dirty="0" err="1" smtClean="0">
                <a:solidFill>
                  <a:srgbClr val="FFFFFF"/>
                </a:solidFill>
              </a:rPr>
              <a:t>pentru</a:t>
            </a:r>
            <a:r>
              <a:rPr lang="en-US" b="1" dirty="0" smtClean="0">
                <a:solidFill>
                  <a:srgbClr val="FFFFFF"/>
                </a:solidFill>
              </a:rPr>
              <a:t> </a:t>
            </a:r>
            <a:r>
              <a:rPr lang="en-US" b="1" dirty="0" err="1" smtClean="0">
                <a:solidFill>
                  <a:srgbClr val="FFFFFF"/>
                </a:solidFill>
              </a:rPr>
              <a:t>anul</a:t>
            </a:r>
            <a:r>
              <a:rPr lang="en-US" b="1" dirty="0" smtClean="0">
                <a:solidFill>
                  <a:srgbClr val="FFFFFF"/>
                </a:solidFill>
              </a:rPr>
              <a:t> </a:t>
            </a:r>
            <a:r>
              <a:rPr lang="en-US" b="1" dirty="0" err="1" smtClean="0">
                <a:solidFill>
                  <a:srgbClr val="FFFFFF"/>
                </a:solidFill>
              </a:rPr>
              <a:t>școlar</a:t>
            </a:r>
            <a:r>
              <a:rPr lang="en-US" b="1" dirty="0" smtClean="0">
                <a:solidFill>
                  <a:srgbClr val="FFFFFF"/>
                </a:solidFill>
              </a:rPr>
              <a:t> </a:t>
            </a:r>
            <a:r>
              <a:rPr lang="ro-RO" b="1" dirty="0" smtClean="0">
                <a:solidFill>
                  <a:srgbClr val="FFFFFF"/>
                </a:solidFill>
              </a:rPr>
              <a:t/>
            </a:r>
            <a:br>
              <a:rPr lang="ro-RO" b="1" dirty="0" smtClean="0">
                <a:solidFill>
                  <a:srgbClr val="FFFFFF"/>
                </a:solidFill>
              </a:rPr>
            </a:br>
            <a:r>
              <a:rPr lang="en-US" b="1" dirty="0" smtClean="0">
                <a:solidFill>
                  <a:srgbClr val="FFFFFF"/>
                </a:solidFill>
              </a:rPr>
              <a:t>2014-2015</a:t>
            </a:r>
          </a:p>
          <a:p>
            <a:pPr eaLnBrk="1" hangingPunct="1">
              <a:lnSpc>
                <a:spcPct val="90000"/>
              </a:lnSpc>
              <a:buFont typeface="Wingdings" pitchFamily="2" charset="2"/>
              <a:buChar char="Ø"/>
            </a:pPr>
            <a:r>
              <a:rPr lang="en-US" b="1" dirty="0" err="1" smtClean="0">
                <a:solidFill>
                  <a:srgbClr val="FFFFFF"/>
                </a:solidFill>
              </a:rPr>
              <a:t>propuneri</a:t>
            </a:r>
            <a:r>
              <a:rPr lang="en-US" b="1" dirty="0" smtClean="0">
                <a:solidFill>
                  <a:srgbClr val="FFFFFF"/>
                </a:solidFill>
              </a:rPr>
              <a:t> de </a:t>
            </a:r>
            <a:r>
              <a:rPr lang="en-US" b="1" dirty="0" err="1" smtClean="0">
                <a:solidFill>
                  <a:srgbClr val="FFFFFF"/>
                </a:solidFill>
              </a:rPr>
              <a:t>activități</a:t>
            </a:r>
            <a:r>
              <a:rPr lang="en-US" b="1" dirty="0" smtClean="0">
                <a:solidFill>
                  <a:srgbClr val="FFFFFF"/>
                </a:solidFill>
              </a:rPr>
              <a:t> de </a:t>
            </a:r>
            <a:r>
              <a:rPr lang="en-US" b="1" dirty="0" err="1" smtClean="0">
                <a:solidFill>
                  <a:srgbClr val="FFFFFF"/>
                </a:solidFill>
              </a:rPr>
              <a:t>monitorizare</a:t>
            </a:r>
            <a:r>
              <a:rPr lang="en-US" b="1" dirty="0" smtClean="0">
                <a:solidFill>
                  <a:srgbClr val="FFFFFF"/>
                </a:solidFill>
              </a:rPr>
              <a:t> </a:t>
            </a:r>
            <a:r>
              <a:rPr lang="en-US" b="1" dirty="0" err="1" smtClean="0">
                <a:solidFill>
                  <a:srgbClr val="FFFFFF"/>
                </a:solidFill>
              </a:rPr>
              <a:t>și</a:t>
            </a:r>
            <a:r>
              <a:rPr lang="ro-RO" b="1" dirty="0" smtClean="0">
                <a:solidFill>
                  <a:srgbClr val="FFFFFF"/>
                </a:solidFill>
              </a:rPr>
              <a:t> </a:t>
            </a:r>
            <a:r>
              <a:rPr lang="en-US" b="1" dirty="0" err="1" smtClean="0">
                <a:solidFill>
                  <a:srgbClr val="FFFFFF"/>
                </a:solidFill>
              </a:rPr>
              <a:t>consiliere</a:t>
            </a:r>
            <a:r>
              <a:rPr lang="en-US" b="1" dirty="0" smtClean="0">
                <a:solidFill>
                  <a:srgbClr val="FFFFFF"/>
                </a:solidFill>
              </a:rPr>
              <a:t>,</a:t>
            </a:r>
            <a:r>
              <a:rPr lang="ro-RO" b="1" dirty="0" smtClean="0">
                <a:solidFill>
                  <a:srgbClr val="FFFFFF"/>
                </a:solidFill>
              </a:rPr>
              <a:t> </a:t>
            </a:r>
            <a:r>
              <a:rPr lang="en-US" b="1" dirty="0" smtClean="0">
                <a:solidFill>
                  <a:srgbClr val="FFFFFF"/>
                </a:solidFill>
              </a:rPr>
              <a:t>la </a:t>
            </a:r>
            <a:r>
              <a:rPr lang="en-US" b="1" dirty="0" err="1" smtClean="0">
                <a:solidFill>
                  <a:srgbClr val="FFFFFF"/>
                </a:solidFill>
              </a:rPr>
              <a:t>nivel</a:t>
            </a:r>
            <a:r>
              <a:rPr lang="en-US" b="1" dirty="0" smtClean="0">
                <a:solidFill>
                  <a:srgbClr val="FFFFFF"/>
                </a:solidFill>
              </a:rPr>
              <a:t> </a:t>
            </a:r>
            <a:r>
              <a:rPr lang="en-US" b="1" dirty="0" err="1" smtClean="0">
                <a:solidFill>
                  <a:srgbClr val="FFFFFF"/>
                </a:solidFill>
              </a:rPr>
              <a:t>județean</a:t>
            </a:r>
            <a:r>
              <a:rPr lang="en-US" b="1" dirty="0" smtClean="0">
                <a:solidFill>
                  <a:srgbClr val="FFFFFF"/>
                </a:solidFill>
              </a:rPr>
              <a:t>,</a:t>
            </a:r>
            <a:r>
              <a:rPr lang="ro-RO" b="1" dirty="0" smtClean="0">
                <a:solidFill>
                  <a:srgbClr val="FFFFFF"/>
                </a:solidFill>
              </a:rPr>
              <a:t> </a:t>
            </a:r>
            <a:r>
              <a:rPr lang="en-US" b="1" dirty="0" err="1" smtClean="0">
                <a:solidFill>
                  <a:srgbClr val="FFFFFF"/>
                </a:solidFill>
              </a:rPr>
              <a:t>în</a:t>
            </a:r>
            <a:r>
              <a:rPr lang="en-US" b="1" dirty="0" smtClean="0">
                <a:solidFill>
                  <a:srgbClr val="FFFFFF"/>
                </a:solidFill>
              </a:rPr>
              <a:t> </a:t>
            </a:r>
            <a:r>
              <a:rPr lang="en-US" b="1" dirty="0" err="1" smtClean="0">
                <a:solidFill>
                  <a:srgbClr val="FFFFFF"/>
                </a:solidFill>
              </a:rPr>
              <a:t>scopul</a:t>
            </a:r>
            <a:r>
              <a:rPr lang="en-US" b="1" dirty="0" smtClean="0">
                <a:solidFill>
                  <a:srgbClr val="FFFFFF"/>
                </a:solidFill>
              </a:rPr>
              <a:t> </a:t>
            </a:r>
            <a:r>
              <a:rPr lang="en-US" b="1" dirty="0" err="1" smtClean="0">
                <a:solidFill>
                  <a:srgbClr val="FFFFFF"/>
                </a:solidFill>
              </a:rPr>
              <a:t>îmbunătățirii</a:t>
            </a:r>
            <a:r>
              <a:rPr lang="en-US" b="1" dirty="0" smtClean="0">
                <a:solidFill>
                  <a:srgbClr val="FFFFFF"/>
                </a:solidFill>
              </a:rPr>
              <a:t> </a:t>
            </a:r>
            <a:r>
              <a:rPr lang="ro-RO" b="1" dirty="0" smtClean="0">
                <a:solidFill>
                  <a:srgbClr val="FFFFFF"/>
                </a:solidFill>
              </a:rPr>
              <a:t> c</a:t>
            </a:r>
            <a:r>
              <a:rPr lang="en-US" b="1" dirty="0" err="1" smtClean="0">
                <a:solidFill>
                  <a:srgbClr val="FFFFFF"/>
                </a:solidFill>
              </a:rPr>
              <a:t>alității</a:t>
            </a:r>
            <a:r>
              <a:rPr lang="en-US" b="1" dirty="0" smtClean="0">
                <a:solidFill>
                  <a:srgbClr val="FFFFFF"/>
                </a:solidFill>
              </a:rPr>
              <a:t> </a:t>
            </a:r>
            <a:r>
              <a:rPr lang="en-US" b="1" dirty="0" err="1" smtClean="0">
                <a:solidFill>
                  <a:srgbClr val="FFFFFF"/>
                </a:solidFill>
              </a:rPr>
              <a:t>educației</a:t>
            </a:r>
            <a:endParaRPr lang="ro-RO" b="1" dirty="0" smtClean="0">
              <a:solidFill>
                <a:srgbClr val="FFFFFF"/>
              </a:solidFill>
            </a:endParaRPr>
          </a:p>
          <a:p>
            <a:pPr eaLnBrk="1" hangingPunct="1">
              <a:lnSpc>
                <a:spcPct val="90000"/>
              </a:lnSpc>
              <a:buFont typeface="Wingdings" pitchFamily="2" charset="2"/>
              <a:buChar char="Ø"/>
            </a:pPr>
            <a:r>
              <a:rPr lang="en-US" b="1" dirty="0" err="1" smtClean="0">
                <a:solidFill>
                  <a:srgbClr val="FFFFFF"/>
                </a:solidFill>
              </a:rPr>
              <a:t>măsuri</a:t>
            </a:r>
            <a:r>
              <a:rPr lang="en-US" b="1" dirty="0" smtClean="0">
                <a:solidFill>
                  <a:srgbClr val="FFFFFF"/>
                </a:solidFill>
              </a:rPr>
              <a:t> </a:t>
            </a:r>
            <a:r>
              <a:rPr lang="en-US" b="1" dirty="0" err="1" smtClean="0">
                <a:solidFill>
                  <a:srgbClr val="FFFFFF"/>
                </a:solidFill>
              </a:rPr>
              <a:t>privind</a:t>
            </a:r>
            <a:r>
              <a:rPr lang="en-US" b="1" dirty="0" smtClean="0">
                <a:solidFill>
                  <a:srgbClr val="FFFFFF"/>
                </a:solidFill>
              </a:rPr>
              <a:t> </a:t>
            </a:r>
            <a:r>
              <a:rPr lang="en-US" b="1" dirty="0" err="1" smtClean="0">
                <a:solidFill>
                  <a:srgbClr val="FFFFFF"/>
                </a:solidFill>
              </a:rPr>
              <a:t>asigurarea</a:t>
            </a:r>
            <a:r>
              <a:rPr lang="en-US" b="1" dirty="0" smtClean="0">
                <a:solidFill>
                  <a:srgbClr val="FFFFFF"/>
                </a:solidFill>
              </a:rPr>
              <a:t> </a:t>
            </a:r>
            <a:r>
              <a:rPr lang="en-US" b="1" dirty="0" err="1" smtClean="0">
                <a:solidFill>
                  <a:srgbClr val="FFFFFF"/>
                </a:solidFill>
              </a:rPr>
              <a:t>calității</a:t>
            </a:r>
            <a:r>
              <a:rPr lang="en-US" b="1" dirty="0" smtClean="0">
                <a:solidFill>
                  <a:srgbClr val="FFFFFF"/>
                </a:solidFill>
              </a:rPr>
              <a:t> </a:t>
            </a:r>
            <a:r>
              <a:rPr lang="en-US" b="1" dirty="0" err="1" smtClean="0">
                <a:solidFill>
                  <a:srgbClr val="FFFFFF"/>
                </a:solidFill>
              </a:rPr>
              <a:t>procesului</a:t>
            </a:r>
            <a:r>
              <a:rPr lang="en-US" b="1" dirty="0" smtClean="0">
                <a:solidFill>
                  <a:srgbClr val="FFFFFF"/>
                </a:solidFill>
              </a:rPr>
              <a:t> </a:t>
            </a:r>
            <a:r>
              <a:rPr lang="en-US" b="1" dirty="0" err="1" smtClean="0">
                <a:solidFill>
                  <a:srgbClr val="FFFFFF"/>
                </a:solidFill>
              </a:rPr>
              <a:t>instructiv</a:t>
            </a:r>
            <a:r>
              <a:rPr lang="ro-RO" b="1" dirty="0" smtClean="0">
                <a:solidFill>
                  <a:srgbClr val="FFFFFF"/>
                </a:solidFill>
              </a:rPr>
              <a:t>-</a:t>
            </a:r>
            <a:r>
              <a:rPr lang="en-US" b="1" dirty="0" err="1" smtClean="0">
                <a:solidFill>
                  <a:srgbClr val="FFFFFF"/>
                </a:solidFill>
              </a:rPr>
              <a:t>educativ</a:t>
            </a:r>
            <a:r>
              <a:rPr lang="en-US" b="1" dirty="0" smtClean="0">
                <a:solidFill>
                  <a:srgbClr val="FFFFFF"/>
                </a:solidFill>
              </a:rPr>
              <a:t> la </a:t>
            </a:r>
            <a:r>
              <a:rPr lang="en-US" b="1" dirty="0" err="1" smtClean="0">
                <a:solidFill>
                  <a:srgbClr val="FFFFFF"/>
                </a:solidFill>
              </a:rPr>
              <a:t>nivelul</a:t>
            </a:r>
            <a:r>
              <a:rPr lang="en-US" b="1" dirty="0" smtClean="0">
                <a:solidFill>
                  <a:srgbClr val="FFFFFF"/>
                </a:solidFill>
              </a:rPr>
              <a:t> </a:t>
            </a:r>
            <a:r>
              <a:rPr lang="en-US" b="1" dirty="0" err="1" smtClean="0">
                <a:solidFill>
                  <a:srgbClr val="FFFFFF"/>
                </a:solidFill>
              </a:rPr>
              <a:t>unității</a:t>
            </a:r>
            <a:r>
              <a:rPr lang="en-US" b="1" dirty="0" smtClean="0">
                <a:solidFill>
                  <a:srgbClr val="FFFFFF"/>
                </a:solidFill>
              </a:rPr>
              <a:t> de </a:t>
            </a:r>
            <a:r>
              <a:rPr lang="en-US" b="1" dirty="0" err="1" smtClean="0">
                <a:solidFill>
                  <a:srgbClr val="FFFFFF"/>
                </a:solidFill>
              </a:rPr>
              <a:t>învățământ</a:t>
            </a:r>
            <a:r>
              <a:rPr lang="en-US" b="1" dirty="0" smtClean="0">
                <a:solidFill>
                  <a:srgbClr val="FFFFFF"/>
                </a:solidFill>
              </a:rPr>
              <a:t> cu accent </a:t>
            </a:r>
            <a:r>
              <a:rPr lang="en-US" b="1" dirty="0" err="1" smtClean="0">
                <a:solidFill>
                  <a:srgbClr val="FFFFFF"/>
                </a:solidFill>
              </a:rPr>
              <a:t>pe</a:t>
            </a:r>
            <a:r>
              <a:rPr lang="en-US" b="1" dirty="0" smtClean="0">
                <a:solidFill>
                  <a:srgbClr val="FFFFFF"/>
                </a:solidFill>
              </a:rPr>
              <a:t> </a:t>
            </a:r>
            <a:r>
              <a:rPr lang="en-US" b="1" dirty="0" err="1" smtClean="0">
                <a:solidFill>
                  <a:srgbClr val="FFFFFF"/>
                </a:solidFill>
              </a:rPr>
              <a:t>aspectele</a:t>
            </a:r>
            <a:r>
              <a:rPr lang="en-US" b="1" dirty="0" smtClean="0">
                <a:solidFill>
                  <a:srgbClr val="FFFFFF"/>
                </a:solidFill>
              </a:rPr>
              <a:t> </a:t>
            </a:r>
            <a:r>
              <a:rPr lang="en-US" b="1" dirty="0" err="1" smtClean="0">
                <a:solidFill>
                  <a:srgbClr val="FFFFFF"/>
                </a:solidFill>
              </a:rPr>
              <a:t>vizând</a:t>
            </a:r>
            <a:r>
              <a:rPr lang="en-US" b="1" dirty="0" smtClean="0">
                <a:solidFill>
                  <a:srgbClr val="FFFFFF"/>
                </a:solidFill>
              </a:rPr>
              <a:t> </a:t>
            </a:r>
            <a:r>
              <a:rPr lang="en-US" b="1" dirty="0" err="1" smtClean="0">
                <a:solidFill>
                  <a:srgbClr val="FFFFFF"/>
                </a:solidFill>
              </a:rPr>
              <a:t>reducerea</a:t>
            </a:r>
            <a:r>
              <a:rPr lang="en-US" b="1" dirty="0" smtClean="0">
                <a:solidFill>
                  <a:srgbClr val="FFFFFF"/>
                </a:solidFill>
              </a:rPr>
              <a:t> </a:t>
            </a:r>
            <a:r>
              <a:rPr lang="en-US" b="1" dirty="0" err="1" smtClean="0">
                <a:solidFill>
                  <a:srgbClr val="FFFFFF"/>
                </a:solidFill>
              </a:rPr>
              <a:t>absenteismului</a:t>
            </a:r>
            <a:r>
              <a:rPr lang="en-US" b="1" dirty="0" smtClean="0">
                <a:solidFill>
                  <a:srgbClr val="FFFFFF"/>
                </a:solidFill>
              </a:rPr>
              <a:t>, </a:t>
            </a:r>
            <a:r>
              <a:rPr lang="en-US" b="1" dirty="0" err="1" smtClean="0">
                <a:solidFill>
                  <a:srgbClr val="FFFFFF"/>
                </a:solidFill>
              </a:rPr>
              <a:t>evaluarea</a:t>
            </a:r>
            <a:r>
              <a:rPr lang="en-US" b="1" dirty="0" smtClean="0">
                <a:solidFill>
                  <a:srgbClr val="FFFFFF"/>
                </a:solidFill>
              </a:rPr>
              <a:t> </a:t>
            </a:r>
            <a:r>
              <a:rPr lang="en-US" b="1" dirty="0" err="1" smtClean="0">
                <a:solidFill>
                  <a:srgbClr val="FFFFFF"/>
                </a:solidFill>
              </a:rPr>
              <a:t>continuă</a:t>
            </a:r>
            <a:r>
              <a:rPr lang="en-US" b="1" dirty="0" smtClean="0">
                <a:solidFill>
                  <a:srgbClr val="FFFFFF"/>
                </a:solidFill>
              </a:rPr>
              <a:t> a </a:t>
            </a:r>
            <a:r>
              <a:rPr lang="en-US" b="1" dirty="0" err="1" smtClean="0">
                <a:solidFill>
                  <a:srgbClr val="FFFFFF"/>
                </a:solidFill>
              </a:rPr>
              <a:t>elevilor</a:t>
            </a:r>
            <a:r>
              <a:rPr lang="en-US" b="1" dirty="0" smtClean="0">
                <a:solidFill>
                  <a:srgbClr val="FFFFFF"/>
                </a:solidFill>
              </a:rPr>
              <a:t> </a:t>
            </a:r>
            <a:r>
              <a:rPr lang="en-US" b="1" dirty="0" err="1" smtClean="0">
                <a:solidFill>
                  <a:srgbClr val="FFFFFF"/>
                </a:solidFill>
              </a:rPr>
              <a:t>și</a:t>
            </a:r>
            <a:r>
              <a:rPr lang="en-US" b="1" dirty="0" smtClean="0">
                <a:solidFill>
                  <a:srgbClr val="FFFFFF"/>
                </a:solidFill>
              </a:rPr>
              <a:t> </a:t>
            </a:r>
            <a:r>
              <a:rPr lang="en-US" b="1" dirty="0" err="1" smtClean="0">
                <a:solidFill>
                  <a:srgbClr val="FFFFFF"/>
                </a:solidFill>
              </a:rPr>
              <a:t>planificarea</a:t>
            </a:r>
            <a:r>
              <a:rPr lang="en-US" b="1" dirty="0" smtClean="0">
                <a:solidFill>
                  <a:srgbClr val="FFFFFF"/>
                </a:solidFill>
              </a:rPr>
              <a:t> </a:t>
            </a:r>
            <a:r>
              <a:rPr lang="en-US" b="1" dirty="0" err="1" smtClean="0">
                <a:solidFill>
                  <a:srgbClr val="FFFFFF"/>
                </a:solidFill>
              </a:rPr>
              <a:t>activității</a:t>
            </a:r>
            <a:r>
              <a:rPr lang="en-US" b="1" dirty="0" smtClean="0">
                <a:solidFill>
                  <a:srgbClr val="FFFFFF"/>
                </a:solidFill>
              </a:rPr>
              <a:t> de </a:t>
            </a:r>
            <a:r>
              <a:rPr lang="en-US" b="1" dirty="0" err="1" smtClean="0">
                <a:solidFill>
                  <a:srgbClr val="FFFFFF"/>
                </a:solidFill>
              </a:rPr>
              <a:t>predare-învățare-evaluare</a:t>
            </a:r>
            <a:endParaRPr lang="ro-RO" b="1" dirty="0" smtClean="0">
              <a:solidFill>
                <a:srgbClr val="FFFFFF"/>
              </a:solidFill>
            </a:endParaRPr>
          </a:p>
          <a:p>
            <a:endParaRPr lang="en-US" dirty="0" smtClean="0">
              <a:solidFill>
                <a:srgbClr val="FFFFFF"/>
              </a:solidFill>
            </a:endParaRPr>
          </a:p>
        </p:txBody>
      </p:sp>
      <p:sp>
        <p:nvSpPr>
          <p:cNvPr id="4" name="Slide Number Placeholder 3"/>
          <p:cNvSpPr>
            <a:spLocks noGrp="1"/>
          </p:cNvSpPr>
          <p:nvPr>
            <p:ph type="sldNum" sz="quarter" idx="12"/>
          </p:nvPr>
        </p:nvSpPr>
        <p:spPr/>
        <p:txBody>
          <a:bodyPr/>
          <a:lstStyle/>
          <a:p>
            <a:pPr>
              <a:defRPr/>
            </a:pPr>
            <a:fld id="{7DF89085-7A85-4D39-AF93-017CE0E4A826}" type="slidenum">
              <a:rPr lang="en-US" smtClean="0"/>
              <a:pPr>
                <a:defRPr/>
              </a:pPr>
              <a:t>16</a:t>
            </a:fld>
            <a:endParaRPr lang="en-US"/>
          </a:p>
        </p:txBody>
      </p:sp>
    </p:spTree>
  </p:cSld>
  <p:clrMapOvr>
    <a:masterClrMapping/>
  </p:clrMapOvr>
  <p:transition spd="slow">
    <p:strips dir="rd"/>
  </p:transition>
  <p:timing>
    <p:tnLst>
      <p:par>
        <p:cTn id="1" dur="indefinite" restart="never" nodeType="tmRoot"/>
      </p:par>
    </p:tnLst>
    <p:bldLst>
      <p:bldP spid="27650" grpId="0" build="p"/>
    </p:bldLst>
  </p:timing>
</p:sld>
</file>

<file path=ppt/slides/slide1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8F79367A-917B-409F-B2D4-1929ECCBCA6D}" type="slidenum">
              <a:rPr lang="en-US"/>
              <a:pPr>
                <a:defRPr/>
              </a:pPr>
              <a:t>17</a:t>
            </a:fld>
            <a:endParaRPr lang="en-US"/>
          </a:p>
        </p:txBody>
      </p:sp>
      <p:sp>
        <p:nvSpPr>
          <p:cNvPr id="382979" name="Rectangle 3"/>
          <p:cNvSpPr>
            <a:spLocks noGrp="1" noChangeArrowheads="1"/>
          </p:cNvSpPr>
          <p:nvPr>
            <p:ph type="body" idx="4294967295"/>
          </p:nvPr>
        </p:nvSpPr>
        <p:spPr>
          <a:xfrm>
            <a:off x="0" y="228600"/>
            <a:ext cx="9144000" cy="6477000"/>
          </a:xfrm>
        </p:spPr>
        <p:txBody>
          <a:bodyPr>
            <a:normAutofit/>
          </a:bodyPr>
          <a:lstStyle/>
          <a:p>
            <a:pPr marL="274320" indent="-274320" algn="ctr" eaLnBrk="1" fontAlgn="auto" hangingPunct="1">
              <a:spcAft>
                <a:spcPts val="0"/>
              </a:spcAft>
              <a:buClr>
                <a:schemeClr val="accent3"/>
              </a:buClr>
              <a:buFont typeface="Wingdings" pitchFamily="2" charset="2"/>
              <a:buNone/>
              <a:defRPr/>
            </a:pPr>
            <a:endParaRPr lang="ro-RO" sz="6600" dirty="0" smtClean="0">
              <a:solidFill>
                <a:srgbClr val="FFFFFF"/>
              </a:solidFill>
              <a:effectLst>
                <a:outerShdw blurRad="38100" dist="38100" dir="2700000" algn="tl">
                  <a:srgbClr val="000000"/>
                </a:outerShdw>
              </a:effectLst>
            </a:endParaRPr>
          </a:p>
          <a:p>
            <a:pPr marL="274320" indent="-274320" algn="ctr" eaLnBrk="1" fontAlgn="auto" hangingPunct="1">
              <a:spcAft>
                <a:spcPts val="0"/>
              </a:spcAft>
              <a:buClr>
                <a:schemeClr val="accent3"/>
              </a:buClr>
              <a:buFont typeface="Wingdings" pitchFamily="2" charset="2"/>
              <a:buNone/>
              <a:defRPr/>
            </a:pPr>
            <a:r>
              <a:rPr lang="ro-RO" sz="4200" dirty="0" smtClean="0">
                <a:solidFill>
                  <a:srgbClr val="FFFFFF"/>
                </a:solidFill>
                <a:effectLst>
                  <a:outerShdw blurRad="38100" dist="38100" dir="2700000" algn="tl">
                    <a:srgbClr val="000000"/>
                  </a:outerShdw>
                </a:effectLst>
              </a:rPr>
              <a:t>Manuale şcolare valabile</a:t>
            </a:r>
          </a:p>
          <a:p>
            <a:pPr marL="274320" indent="-274320" algn="ctr" eaLnBrk="1" fontAlgn="auto" hangingPunct="1">
              <a:spcAft>
                <a:spcPts val="0"/>
              </a:spcAft>
              <a:buClr>
                <a:schemeClr val="accent3"/>
              </a:buClr>
              <a:buFont typeface="Wingdings" pitchFamily="2" charset="2"/>
              <a:buNone/>
              <a:defRPr/>
            </a:pPr>
            <a:r>
              <a:rPr lang="ro-RO" sz="4200" dirty="0" smtClean="0">
                <a:solidFill>
                  <a:srgbClr val="FFFFFF"/>
                </a:solidFill>
                <a:effectLst>
                  <a:outerShdw blurRad="38100" dist="38100" dir="2700000" algn="tl">
                    <a:srgbClr val="000000"/>
                  </a:outerShdw>
                </a:effectLst>
              </a:rPr>
              <a:t> în anul şcolar 20</a:t>
            </a:r>
            <a:r>
              <a:rPr lang="en-US" sz="4200" dirty="0" smtClean="0">
                <a:solidFill>
                  <a:srgbClr val="FFFFFF"/>
                </a:solidFill>
                <a:effectLst>
                  <a:outerShdw blurRad="38100" dist="38100" dir="2700000" algn="tl">
                    <a:srgbClr val="000000"/>
                  </a:outerShdw>
                </a:effectLst>
              </a:rPr>
              <a:t>1</a:t>
            </a:r>
            <a:r>
              <a:rPr lang="ro-RO" sz="4200" dirty="0" smtClean="0">
                <a:solidFill>
                  <a:srgbClr val="FFFFFF"/>
                </a:solidFill>
                <a:effectLst>
                  <a:outerShdw blurRad="38100" dist="38100" dir="2700000" algn="tl">
                    <a:srgbClr val="000000"/>
                  </a:outerShdw>
                </a:effectLst>
              </a:rPr>
              <a:t>4-2015</a:t>
            </a:r>
          </a:p>
          <a:p>
            <a:pPr marL="274320" indent="-274320" eaLnBrk="1" fontAlgn="auto" hangingPunct="1">
              <a:spcAft>
                <a:spcPts val="0"/>
              </a:spcAft>
              <a:buClr>
                <a:schemeClr val="accent3"/>
              </a:buClr>
              <a:buFont typeface="Wingdings 2" pitchFamily="18" charset="2"/>
              <a:buNone/>
              <a:defRPr/>
            </a:pPr>
            <a:r>
              <a:rPr lang="ro-RO" sz="4200" dirty="0" smtClean="0">
                <a:solidFill>
                  <a:srgbClr val="FFFFFF"/>
                </a:solidFill>
                <a:effectLst>
                  <a:outerShdw blurRad="38100" dist="38100" dir="2700000" algn="tl">
                    <a:srgbClr val="000000"/>
                  </a:outerShdw>
                </a:effectLst>
              </a:rPr>
              <a:t>  sunt cele prezentate în catalogul manualelor şcolare care urmează a fi postat la adresa: </a:t>
            </a:r>
            <a:r>
              <a:rPr lang="ro-RO" sz="4200" dirty="0" smtClean="0">
                <a:solidFill>
                  <a:srgbClr val="FFFFFF"/>
                </a:solidFill>
                <a:hlinkClick r:id="rId2"/>
              </a:rPr>
              <a:t>http://www.edu.ro/index.php/articles/18999</a:t>
            </a:r>
            <a:endParaRPr lang="en-US" sz="4200" dirty="0" smtClean="0">
              <a:solidFill>
                <a:srgbClr val="FFFFFF"/>
              </a:solidFill>
            </a:endParaRPr>
          </a:p>
          <a:p>
            <a:pPr marL="274320" indent="-274320" algn="ctr" eaLnBrk="1" fontAlgn="auto" hangingPunct="1">
              <a:spcAft>
                <a:spcPts val="0"/>
              </a:spcAft>
              <a:buClr>
                <a:schemeClr val="accent3"/>
              </a:buClr>
              <a:buFont typeface="Wingdings" pitchFamily="2" charset="2"/>
              <a:buNone/>
              <a:defRPr/>
            </a:pPr>
            <a:endParaRPr lang="en-US" sz="6600" dirty="0" smtClean="0">
              <a:solidFill>
                <a:srgbClr val="FFFFFF"/>
              </a:solidFill>
              <a:effectLst>
                <a:outerShdw blurRad="38100" dist="38100" dir="2700000" algn="tl">
                  <a:srgbClr val="000000"/>
                </a:outerShdw>
              </a:effectLst>
            </a:endParaRPr>
          </a:p>
        </p:txBody>
      </p:sp>
    </p:spTree>
  </p:cSld>
  <p:clrMapOvr>
    <a:masterClrMapping/>
  </p:clrMapOvr>
  <p:transition spd="slow">
    <p:strips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82979">
                                            <p:txEl>
                                              <p:pRg st="1" end="1"/>
                                            </p:txEl>
                                          </p:spTgt>
                                        </p:tgtEl>
                                        <p:attrNameLst>
                                          <p:attrName>style.visibility</p:attrName>
                                        </p:attrNameLst>
                                      </p:cBhvr>
                                      <p:to>
                                        <p:strVal val="visible"/>
                                      </p:to>
                                    </p:set>
                                    <p:animEffect transition="in" filter="fade">
                                      <p:cBhvr>
                                        <p:cTn id="7" dur="2000"/>
                                        <p:tgtEl>
                                          <p:spTgt spid="382979">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82979">
                                            <p:txEl>
                                              <p:pRg st="2" end="2"/>
                                            </p:txEl>
                                          </p:spTgt>
                                        </p:tgtEl>
                                        <p:attrNameLst>
                                          <p:attrName>style.visibility</p:attrName>
                                        </p:attrNameLst>
                                      </p:cBhvr>
                                      <p:to>
                                        <p:strVal val="visible"/>
                                      </p:to>
                                    </p:set>
                                    <p:animEffect transition="in" filter="fade">
                                      <p:cBhvr>
                                        <p:cTn id="12" dur="2000"/>
                                        <p:tgtEl>
                                          <p:spTgt spid="38297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82979">
                                            <p:txEl>
                                              <p:pRg st="3" end="3"/>
                                            </p:txEl>
                                          </p:spTgt>
                                        </p:tgtEl>
                                        <p:attrNameLst>
                                          <p:attrName>style.visibility</p:attrName>
                                        </p:attrNameLst>
                                      </p:cBhvr>
                                      <p:to>
                                        <p:strVal val="visible"/>
                                      </p:to>
                                    </p:set>
                                    <p:animEffect transition="in" filter="fade">
                                      <p:cBhvr>
                                        <p:cTn id="17" dur="2000"/>
                                        <p:tgtEl>
                                          <p:spTgt spid="38297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2979"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 name="Slide Number Placeholder 5"/>
          <p:cNvSpPr txBox="1">
            <a:spLocks noGrp="1"/>
          </p:cNvSpPr>
          <p:nvPr/>
        </p:nvSpPr>
        <p:spPr bwMode="auto">
          <a:xfrm>
            <a:off x="6553200" y="6248400"/>
            <a:ext cx="2133600" cy="457200"/>
          </a:xfrm>
          <a:prstGeom prst="rect">
            <a:avLst/>
          </a:prstGeom>
          <a:noFill/>
          <a:ln>
            <a:miter lim="800000"/>
            <a:headEnd/>
            <a:tailEnd/>
          </a:ln>
        </p:spPr>
        <p:txBody>
          <a:bodyPr anchor="b"/>
          <a:lstStyle/>
          <a:p>
            <a:pPr algn="r" eaLnBrk="1" hangingPunct="1">
              <a:defRPr/>
            </a:pPr>
            <a:fld id="{1C305595-FACE-45AF-9F8D-83F7EE50B778}" type="slidenum">
              <a:rPr lang="en-US" sz="1200">
                <a:effectLst>
                  <a:outerShdw blurRad="38100" dist="38100" dir="2700000" algn="tl">
                    <a:srgbClr val="000000"/>
                  </a:outerShdw>
                </a:effectLst>
                <a:latin typeface="+mn-lt"/>
              </a:rPr>
              <a:pPr algn="r" eaLnBrk="1" hangingPunct="1">
                <a:defRPr/>
              </a:pPr>
              <a:t>2</a:t>
            </a:fld>
            <a:endParaRPr lang="en-US" sz="1200">
              <a:effectLst>
                <a:outerShdw blurRad="38100" dist="38100" dir="2700000" algn="tl">
                  <a:srgbClr val="000000"/>
                </a:outerShdw>
              </a:effectLst>
              <a:latin typeface="+mn-lt"/>
            </a:endParaRPr>
          </a:p>
        </p:txBody>
      </p:sp>
      <p:sp>
        <p:nvSpPr>
          <p:cNvPr id="222210" name="Rectangle 2"/>
          <p:cNvSpPr>
            <a:spLocks noGrp="1" noChangeArrowheads="1"/>
          </p:cNvSpPr>
          <p:nvPr>
            <p:ph type="title" idx="4294967295"/>
          </p:nvPr>
        </p:nvSpPr>
        <p:spPr>
          <a:xfrm>
            <a:off x="609600" y="0"/>
            <a:ext cx="8382000" cy="1219200"/>
          </a:xfrm>
        </p:spPr>
        <p:txBody>
          <a:bodyPr>
            <a:normAutofit fontScale="90000"/>
          </a:bodyPr>
          <a:lstStyle/>
          <a:p>
            <a:pPr algn="ctr" eaLnBrk="1" fontAlgn="auto" hangingPunct="1">
              <a:spcAft>
                <a:spcPts val="0"/>
              </a:spcAft>
              <a:defRPr/>
            </a:pPr>
            <a:r>
              <a:rPr lang="ro-RO" sz="3600" dirty="0" smtClean="0">
                <a:solidFill>
                  <a:srgbClr val="FFC000"/>
                </a:solidFill>
                <a:effectLst/>
              </a:rPr>
              <a:t/>
            </a:r>
            <a:br>
              <a:rPr lang="ro-RO" sz="3600" dirty="0" smtClean="0">
                <a:solidFill>
                  <a:srgbClr val="FFC000"/>
                </a:solidFill>
                <a:effectLst/>
              </a:rPr>
            </a:br>
            <a:r>
              <a:rPr lang="ro-RO" sz="3600" dirty="0" smtClean="0">
                <a:solidFill>
                  <a:srgbClr val="FFC000"/>
                </a:solidFill>
                <a:effectLst/>
              </a:rPr>
              <a:t/>
            </a:r>
            <a:br>
              <a:rPr lang="ro-RO" sz="3600" dirty="0" smtClean="0">
                <a:solidFill>
                  <a:srgbClr val="FFC000"/>
                </a:solidFill>
                <a:effectLst/>
              </a:rPr>
            </a:br>
            <a:r>
              <a:rPr lang="ro-RO" sz="3600" b="1" dirty="0" smtClean="0">
                <a:solidFill>
                  <a:srgbClr val="FFC000"/>
                </a:solidFill>
                <a:effectLst/>
              </a:rPr>
              <a:t>Inspecţia de</a:t>
            </a:r>
            <a:r>
              <a:rPr lang="en-US" sz="3600" b="1" dirty="0" smtClean="0">
                <a:solidFill>
                  <a:srgbClr val="FFC000"/>
                </a:solidFill>
                <a:effectLst/>
              </a:rPr>
              <a:t> </a:t>
            </a:r>
            <a:r>
              <a:rPr lang="ro-RO" sz="3600" b="1" dirty="0" smtClean="0">
                <a:solidFill>
                  <a:srgbClr val="FFC000"/>
                </a:solidFill>
                <a:effectLst/>
              </a:rPr>
              <a:t>specialitate</a:t>
            </a:r>
            <a:r>
              <a:rPr lang="ro-RO" sz="3600" dirty="0" smtClean="0">
                <a:solidFill>
                  <a:srgbClr val="FFC000"/>
                </a:solidFill>
                <a:effectLst/>
              </a:rPr>
              <a:t/>
            </a:r>
            <a:br>
              <a:rPr lang="ro-RO" sz="3600" dirty="0" smtClean="0">
                <a:solidFill>
                  <a:srgbClr val="FFC000"/>
                </a:solidFill>
                <a:effectLst/>
              </a:rPr>
            </a:br>
            <a:r>
              <a:rPr lang="en-US" sz="3600" dirty="0" smtClean="0">
                <a:solidFill>
                  <a:srgbClr val="FFC000"/>
                </a:solidFill>
                <a:effectLst/>
              </a:rPr>
              <a:t/>
            </a:r>
            <a:br>
              <a:rPr lang="en-US" sz="3600" dirty="0" smtClean="0">
                <a:solidFill>
                  <a:srgbClr val="FFC000"/>
                </a:solidFill>
                <a:effectLst/>
              </a:rPr>
            </a:br>
            <a:endParaRPr lang="en-US" sz="2800" dirty="0" smtClean="0">
              <a:solidFill>
                <a:srgbClr val="FFC000"/>
              </a:solidFill>
              <a:effectLst/>
            </a:endParaRPr>
          </a:p>
        </p:txBody>
      </p:sp>
      <p:sp>
        <p:nvSpPr>
          <p:cNvPr id="222211" name="Rectangle 3"/>
          <p:cNvSpPr>
            <a:spLocks noGrp="1" noChangeArrowheads="1"/>
          </p:cNvSpPr>
          <p:nvPr>
            <p:ph type="body" idx="4294967295"/>
          </p:nvPr>
        </p:nvSpPr>
        <p:spPr>
          <a:xfrm>
            <a:off x="304800" y="1600200"/>
            <a:ext cx="8610600" cy="4267200"/>
          </a:xfrm>
        </p:spPr>
        <p:txBody>
          <a:bodyPr>
            <a:noAutofit/>
          </a:bodyPr>
          <a:lstStyle/>
          <a:p>
            <a:pPr marL="274320" algn="just" eaLnBrk="1" hangingPunct="1">
              <a:spcBef>
                <a:spcPts val="0"/>
              </a:spcBef>
              <a:buFont typeface="Wingdings" pitchFamily="2" charset="2"/>
              <a:buNone/>
              <a:defRPr/>
            </a:pPr>
            <a:endParaRPr lang="ro-RO" sz="2800" b="1" dirty="0" smtClean="0">
              <a:solidFill>
                <a:srgbClr val="FFFF00"/>
              </a:solidFill>
              <a:effectLst>
                <a:outerShdw blurRad="38100" dist="38100" dir="2700000" algn="tl">
                  <a:srgbClr val="000000">
                    <a:alpha val="43137"/>
                  </a:srgbClr>
                </a:outerShdw>
              </a:effectLst>
            </a:endParaRPr>
          </a:p>
          <a:p>
            <a:pPr marL="274320" algn="just" eaLnBrk="1" hangingPunct="1">
              <a:spcBef>
                <a:spcPts val="0"/>
              </a:spcBef>
              <a:defRPr/>
            </a:pPr>
            <a:r>
              <a:rPr lang="ro-RO" sz="2800" b="1" dirty="0" smtClean="0">
                <a:solidFill>
                  <a:srgbClr val="FFFF00"/>
                </a:solidFill>
                <a:effectLst>
                  <a:outerShdw blurRad="38100" dist="38100" dir="2700000" algn="tl">
                    <a:srgbClr val="000000">
                      <a:alpha val="43137"/>
                    </a:srgbClr>
                  </a:outerShdw>
                </a:effectLst>
              </a:rPr>
              <a:t>Cunoaşterea programei şcolare</a:t>
            </a:r>
          </a:p>
          <a:p>
            <a:pPr marL="274320" algn="just" eaLnBrk="1" hangingPunct="1">
              <a:spcBef>
                <a:spcPts val="0"/>
              </a:spcBef>
              <a:defRPr/>
            </a:pPr>
            <a:r>
              <a:rPr lang="ro-RO" sz="2800" b="1" dirty="0" smtClean="0">
                <a:solidFill>
                  <a:srgbClr val="FFFF00"/>
                </a:solidFill>
                <a:effectLst>
                  <a:outerShdw blurRad="38100" dist="38100" dir="2700000" algn="tl">
                    <a:srgbClr val="000000">
                      <a:alpha val="43137"/>
                    </a:srgbClr>
                  </a:outerShdw>
                </a:effectLst>
              </a:rPr>
              <a:t>Gradul în care demersul didactic este conceput din perspectiva atingerii competenţelor specifice incluse în  cadrul programei şcolare</a:t>
            </a:r>
          </a:p>
          <a:p>
            <a:pPr marL="274320" algn="just" eaLnBrk="1" hangingPunct="1">
              <a:spcBef>
                <a:spcPts val="0"/>
              </a:spcBef>
              <a:defRPr/>
            </a:pPr>
            <a:r>
              <a:rPr lang="ro-RO" sz="2800" b="1" dirty="0" smtClean="0">
                <a:solidFill>
                  <a:srgbClr val="FFFF00"/>
                </a:solidFill>
                <a:effectLst>
                  <a:outerShdw blurRad="38100" dist="38100" dir="2700000" algn="tl">
                    <a:srgbClr val="000000">
                      <a:alpha val="43137"/>
                    </a:srgbClr>
                  </a:outerShdw>
                </a:effectLst>
              </a:rPr>
              <a:t>Asocierea în cadrul planificării şi proiectării didactice a  conţinuturilor în funcţie de competenţele specifice</a:t>
            </a:r>
          </a:p>
          <a:p>
            <a:pPr marL="274320" algn="just" eaLnBrk="1" hangingPunct="1">
              <a:spcBef>
                <a:spcPts val="0"/>
              </a:spcBef>
              <a:defRPr/>
            </a:pPr>
            <a:r>
              <a:rPr lang="ro-RO" sz="2800" b="1" dirty="0" smtClean="0">
                <a:solidFill>
                  <a:srgbClr val="FFFF00"/>
                </a:solidFill>
                <a:effectLst>
                  <a:outerShdw blurRad="38100" dist="38100" dir="2700000" algn="tl">
                    <a:srgbClr val="000000">
                      <a:alpha val="43137"/>
                    </a:srgbClr>
                  </a:outerShdw>
                </a:effectLst>
              </a:rPr>
              <a:t>Utilizarea unor strategii didactice bazate pe metode moderne şi alternarea formelor de activitate</a:t>
            </a:r>
          </a:p>
          <a:p>
            <a:pPr marL="274320" algn="just" eaLnBrk="1" hangingPunct="1">
              <a:spcBef>
                <a:spcPts val="0"/>
              </a:spcBef>
              <a:defRPr/>
            </a:pPr>
            <a:endParaRPr lang="en-US" sz="2800" b="1" dirty="0" smtClean="0">
              <a:solidFill>
                <a:srgbClr val="FFFF00"/>
              </a:solidFill>
              <a:effectLst>
                <a:outerShdw blurRad="38100" dist="38100" dir="2700000" algn="tl">
                  <a:srgbClr val="000000">
                    <a:alpha val="43137"/>
                  </a:srgbClr>
                </a:outerShdw>
              </a:effectLst>
            </a:endParaRPr>
          </a:p>
        </p:txBody>
      </p:sp>
      <p:sp>
        <p:nvSpPr>
          <p:cNvPr id="6" name="Dreptunghi 5"/>
          <p:cNvSpPr/>
          <p:nvPr/>
        </p:nvSpPr>
        <p:spPr>
          <a:xfrm>
            <a:off x="762000" y="914400"/>
            <a:ext cx="7772400" cy="646331"/>
          </a:xfrm>
          <a:prstGeom prst="rect">
            <a:avLst/>
          </a:prstGeom>
        </p:spPr>
        <p:txBody>
          <a:bodyPr wrap="square">
            <a:spAutoFit/>
          </a:bodyPr>
          <a:lstStyle/>
          <a:p>
            <a:pPr marL="274320" algn="just" eaLnBrk="1" hangingPunct="1">
              <a:spcBef>
                <a:spcPts val="0"/>
              </a:spcBef>
              <a:buFont typeface="Wingdings" pitchFamily="2" charset="2"/>
              <a:buNone/>
              <a:defRPr/>
            </a:pPr>
            <a:r>
              <a:rPr lang="ro-RO" b="1" dirty="0">
                <a:solidFill>
                  <a:srgbClr val="FFC000"/>
                </a:solidFill>
                <a:effectLst>
                  <a:outerShdw blurRad="38100" dist="38100" dir="2700000" algn="tl">
                    <a:srgbClr val="000000">
                      <a:alpha val="43137"/>
                    </a:srgbClr>
                  </a:outerShdw>
                </a:effectLst>
              </a:rPr>
              <a:t>În evaluarea şi consilierea cadrelor didactice în cadrul inspecţiei de </a:t>
            </a:r>
            <a:r>
              <a:rPr lang="ro-RO" b="1" dirty="0" smtClean="0">
                <a:solidFill>
                  <a:srgbClr val="FFC000"/>
                </a:solidFill>
                <a:effectLst>
                  <a:outerShdw blurRad="38100" dist="38100" dir="2700000" algn="tl">
                    <a:srgbClr val="000000">
                      <a:alpha val="43137"/>
                    </a:srgbClr>
                  </a:outerShdw>
                </a:effectLst>
              </a:rPr>
              <a:t>specialitate </a:t>
            </a:r>
            <a:r>
              <a:rPr lang="ro-RO" b="1" dirty="0">
                <a:solidFill>
                  <a:srgbClr val="FFC000"/>
                </a:solidFill>
                <a:effectLst>
                  <a:outerShdw blurRad="38100" dist="38100" dir="2700000" algn="tl">
                    <a:srgbClr val="000000">
                      <a:alpha val="43137"/>
                    </a:srgbClr>
                  </a:outerShdw>
                </a:effectLst>
              </a:rPr>
              <a:t>se va urmări cu precădere:</a:t>
            </a:r>
          </a:p>
        </p:txBody>
      </p:sp>
    </p:spTree>
  </p:cSld>
  <p:clrMapOvr>
    <a:masterClrMapping/>
  </p:clrMapOvr>
  <p:transition spd="slow">
    <p:strips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22210"/>
                                        </p:tgtEl>
                                        <p:attrNameLst>
                                          <p:attrName>style.visibility</p:attrName>
                                        </p:attrNameLst>
                                      </p:cBhvr>
                                      <p:to>
                                        <p:strVal val="visible"/>
                                      </p:to>
                                    </p:set>
                                    <p:animEffect transition="in" filter="fade">
                                      <p:cBhvr>
                                        <p:cTn id="7" dur="2000"/>
                                        <p:tgtEl>
                                          <p:spTgt spid="2222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2211">
                                            <p:txEl>
                                              <p:pRg st="1" end="1"/>
                                            </p:txEl>
                                          </p:spTgt>
                                        </p:tgtEl>
                                        <p:attrNameLst>
                                          <p:attrName>style.visibility</p:attrName>
                                        </p:attrNameLst>
                                      </p:cBhvr>
                                      <p:to>
                                        <p:strVal val="visible"/>
                                      </p:to>
                                    </p:set>
                                    <p:animEffect transition="in" filter="fade">
                                      <p:cBhvr>
                                        <p:cTn id="12" dur="2000"/>
                                        <p:tgtEl>
                                          <p:spTgt spid="22221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22211">
                                            <p:txEl>
                                              <p:pRg st="2" end="2"/>
                                            </p:txEl>
                                          </p:spTgt>
                                        </p:tgtEl>
                                        <p:attrNameLst>
                                          <p:attrName>style.visibility</p:attrName>
                                        </p:attrNameLst>
                                      </p:cBhvr>
                                      <p:to>
                                        <p:strVal val="visible"/>
                                      </p:to>
                                    </p:set>
                                    <p:animEffect transition="in" filter="fade">
                                      <p:cBhvr>
                                        <p:cTn id="17" dur="2000"/>
                                        <p:tgtEl>
                                          <p:spTgt spid="22221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22211">
                                            <p:txEl>
                                              <p:pRg st="3" end="3"/>
                                            </p:txEl>
                                          </p:spTgt>
                                        </p:tgtEl>
                                        <p:attrNameLst>
                                          <p:attrName>style.visibility</p:attrName>
                                        </p:attrNameLst>
                                      </p:cBhvr>
                                      <p:to>
                                        <p:strVal val="visible"/>
                                      </p:to>
                                    </p:set>
                                    <p:animEffect transition="in" filter="fade">
                                      <p:cBhvr>
                                        <p:cTn id="22" dur="2000"/>
                                        <p:tgtEl>
                                          <p:spTgt spid="22221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22211">
                                            <p:txEl>
                                              <p:pRg st="4" end="4"/>
                                            </p:txEl>
                                          </p:spTgt>
                                        </p:tgtEl>
                                        <p:attrNameLst>
                                          <p:attrName>style.visibility</p:attrName>
                                        </p:attrNameLst>
                                      </p:cBhvr>
                                      <p:to>
                                        <p:strVal val="visible"/>
                                      </p:to>
                                    </p:set>
                                    <p:animEffect transition="in" filter="fade">
                                      <p:cBhvr>
                                        <p:cTn id="27" dur="2000"/>
                                        <p:tgtEl>
                                          <p:spTgt spid="22221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2210" grpId="0"/>
      <p:bldP spid="222211"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 name="Slide Number Placeholder 5"/>
          <p:cNvSpPr txBox="1">
            <a:spLocks noGrp="1"/>
          </p:cNvSpPr>
          <p:nvPr/>
        </p:nvSpPr>
        <p:spPr bwMode="auto">
          <a:xfrm>
            <a:off x="6553200" y="6248400"/>
            <a:ext cx="2133600" cy="457200"/>
          </a:xfrm>
          <a:prstGeom prst="rect">
            <a:avLst/>
          </a:prstGeom>
          <a:noFill/>
          <a:ln>
            <a:miter lim="800000"/>
            <a:headEnd/>
            <a:tailEnd/>
          </a:ln>
        </p:spPr>
        <p:txBody>
          <a:bodyPr anchor="b"/>
          <a:lstStyle/>
          <a:p>
            <a:pPr algn="r" eaLnBrk="1" hangingPunct="1">
              <a:defRPr/>
            </a:pPr>
            <a:fld id="{1C305595-FACE-45AF-9F8D-83F7EE50B778}" type="slidenum">
              <a:rPr lang="en-US" sz="1200">
                <a:effectLst>
                  <a:outerShdw blurRad="38100" dist="38100" dir="2700000" algn="tl">
                    <a:srgbClr val="000000"/>
                  </a:outerShdw>
                </a:effectLst>
                <a:latin typeface="+mn-lt"/>
              </a:rPr>
              <a:pPr algn="r" eaLnBrk="1" hangingPunct="1">
                <a:defRPr/>
              </a:pPr>
              <a:t>3</a:t>
            </a:fld>
            <a:endParaRPr lang="en-US" sz="1200">
              <a:effectLst>
                <a:outerShdw blurRad="38100" dist="38100" dir="2700000" algn="tl">
                  <a:srgbClr val="000000"/>
                </a:outerShdw>
              </a:effectLst>
              <a:latin typeface="+mn-lt"/>
            </a:endParaRPr>
          </a:p>
        </p:txBody>
      </p:sp>
      <p:sp>
        <p:nvSpPr>
          <p:cNvPr id="222210" name="Rectangle 2"/>
          <p:cNvSpPr>
            <a:spLocks noGrp="1" noChangeArrowheads="1"/>
          </p:cNvSpPr>
          <p:nvPr>
            <p:ph type="title" idx="4294967295"/>
          </p:nvPr>
        </p:nvSpPr>
        <p:spPr>
          <a:xfrm>
            <a:off x="609600" y="0"/>
            <a:ext cx="8382000" cy="1219200"/>
          </a:xfrm>
        </p:spPr>
        <p:txBody>
          <a:bodyPr>
            <a:normAutofit fontScale="90000"/>
          </a:bodyPr>
          <a:lstStyle/>
          <a:p>
            <a:pPr algn="ctr" eaLnBrk="1" fontAlgn="auto" hangingPunct="1">
              <a:spcAft>
                <a:spcPts val="0"/>
              </a:spcAft>
              <a:defRPr/>
            </a:pPr>
            <a:r>
              <a:rPr lang="ro-RO" sz="3600" dirty="0" smtClean="0">
                <a:solidFill>
                  <a:srgbClr val="FFC000"/>
                </a:solidFill>
                <a:effectLst/>
              </a:rPr>
              <a:t/>
            </a:r>
            <a:br>
              <a:rPr lang="ro-RO" sz="3600" dirty="0" smtClean="0">
                <a:solidFill>
                  <a:srgbClr val="FFC000"/>
                </a:solidFill>
                <a:effectLst/>
              </a:rPr>
            </a:br>
            <a:r>
              <a:rPr lang="ro-RO" sz="3600" dirty="0" smtClean="0">
                <a:solidFill>
                  <a:srgbClr val="FFC000"/>
                </a:solidFill>
                <a:effectLst/>
              </a:rPr>
              <a:t/>
            </a:r>
            <a:br>
              <a:rPr lang="ro-RO" sz="3600" dirty="0" smtClean="0">
                <a:solidFill>
                  <a:srgbClr val="FFC000"/>
                </a:solidFill>
                <a:effectLst/>
              </a:rPr>
            </a:br>
            <a:r>
              <a:rPr lang="ro-RO" sz="3600" b="1" dirty="0" smtClean="0">
                <a:solidFill>
                  <a:srgbClr val="FFC000"/>
                </a:solidFill>
                <a:effectLst/>
              </a:rPr>
              <a:t>Inspecţia de</a:t>
            </a:r>
            <a:r>
              <a:rPr lang="en-US" sz="3600" b="1" dirty="0" smtClean="0">
                <a:solidFill>
                  <a:srgbClr val="FFC000"/>
                </a:solidFill>
                <a:effectLst/>
              </a:rPr>
              <a:t> </a:t>
            </a:r>
            <a:r>
              <a:rPr lang="ro-RO" sz="3600" b="1" dirty="0" smtClean="0">
                <a:solidFill>
                  <a:srgbClr val="FFC000"/>
                </a:solidFill>
                <a:effectLst/>
              </a:rPr>
              <a:t>specialitate</a:t>
            </a:r>
            <a:r>
              <a:rPr lang="ro-RO" sz="3600" dirty="0" smtClean="0">
                <a:solidFill>
                  <a:srgbClr val="FFC000"/>
                </a:solidFill>
                <a:effectLst/>
              </a:rPr>
              <a:t/>
            </a:r>
            <a:br>
              <a:rPr lang="ro-RO" sz="3600" dirty="0" smtClean="0">
                <a:solidFill>
                  <a:srgbClr val="FFC000"/>
                </a:solidFill>
                <a:effectLst/>
              </a:rPr>
            </a:br>
            <a:r>
              <a:rPr lang="en-US" sz="3600" dirty="0" smtClean="0">
                <a:solidFill>
                  <a:srgbClr val="FFC000"/>
                </a:solidFill>
                <a:effectLst/>
              </a:rPr>
              <a:t/>
            </a:r>
            <a:br>
              <a:rPr lang="en-US" sz="3600" dirty="0" smtClean="0">
                <a:solidFill>
                  <a:srgbClr val="FFC000"/>
                </a:solidFill>
                <a:effectLst/>
              </a:rPr>
            </a:br>
            <a:endParaRPr lang="en-US" sz="2800" dirty="0" smtClean="0">
              <a:solidFill>
                <a:srgbClr val="FFC000"/>
              </a:solidFill>
              <a:effectLst/>
            </a:endParaRPr>
          </a:p>
        </p:txBody>
      </p:sp>
      <p:sp>
        <p:nvSpPr>
          <p:cNvPr id="222211" name="Rectangle 3"/>
          <p:cNvSpPr>
            <a:spLocks noGrp="1" noChangeArrowheads="1"/>
          </p:cNvSpPr>
          <p:nvPr>
            <p:ph type="body" idx="4294967295"/>
          </p:nvPr>
        </p:nvSpPr>
        <p:spPr>
          <a:xfrm>
            <a:off x="304800" y="1752600"/>
            <a:ext cx="8610600" cy="4953000"/>
          </a:xfrm>
        </p:spPr>
        <p:txBody>
          <a:bodyPr>
            <a:noAutofit/>
          </a:bodyPr>
          <a:lstStyle/>
          <a:p>
            <a:pPr marL="274320" algn="just" eaLnBrk="1" hangingPunct="1">
              <a:spcBef>
                <a:spcPts val="0"/>
              </a:spcBef>
              <a:defRPr/>
            </a:pPr>
            <a:r>
              <a:rPr lang="ro-RO" sz="2400" b="1" dirty="0" smtClean="0">
                <a:solidFill>
                  <a:srgbClr val="FFFF00"/>
                </a:solidFill>
                <a:effectLst>
                  <a:outerShdw blurRad="38100" dist="38100" dir="2700000" algn="tl">
                    <a:srgbClr val="000000">
                      <a:alpha val="43137"/>
                    </a:srgbClr>
                  </a:outerShdw>
                </a:effectLst>
              </a:rPr>
              <a:t>Integrarea  elementelor de evaluare  în cadrul strategiilor didactice</a:t>
            </a:r>
          </a:p>
          <a:p>
            <a:pPr marL="274320" algn="just" eaLnBrk="1" hangingPunct="1">
              <a:spcBef>
                <a:spcPts val="0"/>
              </a:spcBef>
              <a:buNone/>
              <a:defRPr/>
            </a:pPr>
            <a:r>
              <a:rPr lang="ro-RO" sz="2400" b="1" dirty="0" smtClean="0">
                <a:solidFill>
                  <a:srgbClr val="FFFF00"/>
                </a:solidFill>
                <a:effectLst>
                  <a:outerShdw blurRad="38100" dist="38100" dir="2700000" algn="tl">
                    <a:srgbClr val="000000">
                      <a:alpha val="43137"/>
                    </a:srgbClr>
                  </a:outerShdw>
                </a:effectLst>
              </a:rPr>
              <a:t> prin  utilizarea unor forme şi metode diversificate: </a:t>
            </a:r>
          </a:p>
          <a:p>
            <a:pPr marL="274320" algn="just" eaLnBrk="1" hangingPunct="1">
              <a:spcBef>
                <a:spcPts val="0"/>
              </a:spcBef>
              <a:buNone/>
              <a:defRPr/>
            </a:pPr>
            <a:r>
              <a:rPr lang="ro-RO" sz="2400" b="1" dirty="0" smtClean="0">
                <a:solidFill>
                  <a:srgbClr val="FFFF00"/>
                </a:solidFill>
                <a:effectLst>
                  <a:outerShdw blurRad="38100" dist="38100" dir="2700000" algn="tl">
                    <a:srgbClr val="000000">
                      <a:alpha val="43137"/>
                    </a:srgbClr>
                  </a:outerShdw>
                </a:effectLst>
              </a:rPr>
              <a:t>	</a:t>
            </a:r>
            <a:r>
              <a:rPr lang="ro-RO" sz="2400" b="1" dirty="0" err="1" smtClean="0">
                <a:solidFill>
                  <a:srgbClr val="FFFF00"/>
                </a:solidFill>
                <a:effectLst>
                  <a:outerShdw blurRad="38100" dist="38100" dir="2700000" algn="tl">
                    <a:srgbClr val="000000">
                      <a:alpha val="43137"/>
                    </a:srgbClr>
                  </a:outerShdw>
                </a:effectLst>
              </a:rPr>
              <a:t>-evaluare</a:t>
            </a:r>
            <a:r>
              <a:rPr lang="ro-RO" sz="2400" b="1" dirty="0" smtClean="0">
                <a:solidFill>
                  <a:srgbClr val="FFFF00"/>
                </a:solidFill>
                <a:effectLst>
                  <a:outerShdw blurRad="38100" dist="38100" dir="2700000" algn="tl">
                    <a:srgbClr val="000000">
                      <a:alpha val="43137"/>
                    </a:srgbClr>
                  </a:outerShdw>
                </a:effectLst>
              </a:rPr>
              <a:t> inițială, evaluare formativă, evaluare </a:t>
            </a:r>
            <a:r>
              <a:rPr lang="ro-RO" sz="2400" b="1" dirty="0" err="1" smtClean="0">
                <a:solidFill>
                  <a:srgbClr val="FFFF00"/>
                </a:solidFill>
                <a:effectLst>
                  <a:outerShdw blurRad="38100" dist="38100" dir="2700000" algn="tl">
                    <a:srgbClr val="000000">
                      <a:alpha val="43137"/>
                    </a:srgbClr>
                  </a:outerShdw>
                </a:effectLst>
              </a:rPr>
              <a:t>sumativă</a:t>
            </a:r>
            <a:r>
              <a:rPr lang="ro-RO" sz="2400" b="1" dirty="0" smtClean="0">
                <a:solidFill>
                  <a:srgbClr val="FFFF00"/>
                </a:solidFill>
                <a:effectLst>
                  <a:outerShdw blurRad="38100" dist="38100" dir="2700000" algn="tl">
                    <a:srgbClr val="000000">
                      <a:alpha val="43137"/>
                    </a:srgbClr>
                  </a:outerShdw>
                </a:effectLst>
              </a:rPr>
              <a:t>;</a:t>
            </a:r>
          </a:p>
          <a:p>
            <a:pPr marL="274320" algn="just" eaLnBrk="1" hangingPunct="1">
              <a:spcBef>
                <a:spcPts val="0"/>
              </a:spcBef>
              <a:buNone/>
              <a:defRPr/>
            </a:pPr>
            <a:r>
              <a:rPr lang="ro-RO" sz="2400" b="1" dirty="0" smtClean="0">
                <a:solidFill>
                  <a:srgbClr val="FFFF00"/>
                </a:solidFill>
                <a:effectLst>
                  <a:outerShdw blurRad="38100" dist="38100" dir="2700000" algn="tl">
                    <a:srgbClr val="000000">
                      <a:alpha val="43137"/>
                    </a:srgbClr>
                  </a:outerShdw>
                </a:effectLst>
              </a:rPr>
              <a:t>	</a:t>
            </a:r>
            <a:r>
              <a:rPr lang="ro-RO" sz="2400" b="1" dirty="0" err="1" smtClean="0">
                <a:solidFill>
                  <a:srgbClr val="FFFF00"/>
                </a:solidFill>
                <a:effectLst>
                  <a:outerShdw blurRad="38100" dist="38100" dir="2700000" algn="tl">
                    <a:srgbClr val="000000">
                      <a:alpha val="43137"/>
                    </a:srgbClr>
                  </a:outerShdw>
                </a:effectLst>
              </a:rPr>
              <a:t>-metode</a:t>
            </a:r>
            <a:r>
              <a:rPr lang="ro-RO" sz="2400" b="1" dirty="0" smtClean="0">
                <a:solidFill>
                  <a:srgbClr val="FFFF00"/>
                </a:solidFill>
                <a:effectLst>
                  <a:outerShdw blurRad="38100" dist="38100" dir="2700000" algn="tl">
                    <a:srgbClr val="000000">
                      <a:alpha val="43137"/>
                    </a:srgbClr>
                  </a:outerShdw>
                </a:effectLst>
              </a:rPr>
              <a:t> tradiţionale şi metode alternative şi complementare, inclusiv evaluarea digitală</a:t>
            </a:r>
          </a:p>
          <a:p>
            <a:pPr marL="274320" algn="just" eaLnBrk="1" hangingPunct="1">
              <a:spcBef>
                <a:spcPts val="0"/>
              </a:spcBef>
              <a:defRPr/>
            </a:pPr>
            <a:r>
              <a:rPr lang="ro-RO" sz="2400" b="1" dirty="0" smtClean="0">
                <a:solidFill>
                  <a:srgbClr val="FFFF00"/>
                </a:solidFill>
                <a:effectLst>
                  <a:outerShdw blurRad="38100" dist="38100" dir="2700000" algn="tl">
                    <a:srgbClr val="000000">
                      <a:alpha val="43137"/>
                    </a:srgbClr>
                  </a:outerShdw>
                </a:effectLst>
              </a:rPr>
              <a:t>Gradul de adecvare al strategiei didactice la particularităţile claselor</a:t>
            </a:r>
            <a:r>
              <a:rPr lang="en-US" sz="2400" b="1" dirty="0" smtClean="0">
                <a:solidFill>
                  <a:srgbClr val="FFFF00"/>
                </a:solidFill>
                <a:effectLst>
                  <a:outerShdw blurRad="38100" dist="38100" dir="2700000" algn="tl">
                    <a:srgbClr val="000000">
                      <a:alpha val="43137"/>
                    </a:srgbClr>
                  </a:outerShdw>
                </a:effectLst>
              </a:rPr>
              <a:t> </a:t>
            </a:r>
            <a:r>
              <a:rPr lang="ro-RO" sz="2400" b="1" dirty="0" smtClean="0">
                <a:solidFill>
                  <a:srgbClr val="FFFF00"/>
                </a:solidFill>
                <a:effectLst>
                  <a:outerShdw blurRad="38100" dist="38100" dir="2700000" algn="tl">
                    <a:srgbClr val="000000">
                      <a:alpha val="43137"/>
                    </a:srgbClr>
                  </a:outerShdw>
                </a:effectLst>
              </a:rPr>
              <a:t> de elevi </a:t>
            </a:r>
          </a:p>
          <a:p>
            <a:pPr marL="274320" algn="just" eaLnBrk="1" hangingPunct="1">
              <a:spcBef>
                <a:spcPts val="0"/>
              </a:spcBef>
              <a:defRPr/>
            </a:pPr>
            <a:r>
              <a:rPr lang="ro-RO" sz="2400" b="1" dirty="0" smtClean="0">
                <a:solidFill>
                  <a:srgbClr val="FFFF00"/>
                </a:solidFill>
                <a:effectLst>
                  <a:outerShdw blurRad="38100" dist="38100" dir="2700000" algn="tl">
                    <a:srgbClr val="000000">
                      <a:alpha val="43137"/>
                    </a:srgbClr>
                  </a:outerShdw>
                </a:effectLst>
              </a:rPr>
              <a:t>Realizarea unor conexiuni inter şi trans-disciplinare</a:t>
            </a:r>
          </a:p>
          <a:p>
            <a:pPr marL="274320" algn="just" eaLnBrk="1" hangingPunct="1">
              <a:spcBef>
                <a:spcPts val="0"/>
              </a:spcBef>
              <a:defRPr/>
            </a:pPr>
            <a:r>
              <a:rPr lang="ro-RO" sz="2400" b="1" dirty="0" smtClean="0">
                <a:solidFill>
                  <a:srgbClr val="FFFF00"/>
                </a:solidFill>
                <a:effectLst>
                  <a:outerShdw blurRad="38100" dist="38100" dir="2700000" algn="tl">
                    <a:srgbClr val="000000">
                      <a:alpha val="43137"/>
                    </a:srgbClr>
                  </a:outerShdw>
                </a:effectLst>
              </a:rPr>
              <a:t>Evaluarea activităţii didactice din perspectiva eficienţei învăţării</a:t>
            </a:r>
            <a:endParaRPr lang="en-US" sz="2400" b="1" dirty="0" smtClean="0">
              <a:solidFill>
                <a:srgbClr val="FFFF00"/>
              </a:solidFill>
              <a:effectLst>
                <a:outerShdw blurRad="38100" dist="38100" dir="2700000" algn="tl">
                  <a:srgbClr val="000000">
                    <a:alpha val="43137"/>
                  </a:srgbClr>
                </a:outerShdw>
              </a:effectLst>
            </a:endParaRPr>
          </a:p>
          <a:p>
            <a:pPr marL="274320" algn="just" eaLnBrk="1" hangingPunct="1">
              <a:spcBef>
                <a:spcPts val="0"/>
              </a:spcBef>
              <a:defRPr/>
            </a:pPr>
            <a:endParaRPr lang="en-US" sz="2400" b="1" dirty="0" smtClean="0">
              <a:solidFill>
                <a:srgbClr val="FFFF00"/>
              </a:solidFill>
              <a:effectLst>
                <a:outerShdw blurRad="38100" dist="38100" dir="2700000" algn="tl">
                  <a:srgbClr val="000000">
                    <a:alpha val="43137"/>
                  </a:srgbClr>
                </a:outerShdw>
              </a:effectLst>
            </a:endParaRPr>
          </a:p>
        </p:txBody>
      </p:sp>
      <p:sp>
        <p:nvSpPr>
          <p:cNvPr id="6" name="Dreptunghi 5"/>
          <p:cNvSpPr/>
          <p:nvPr/>
        </p:nvSpPr>
        <p:spPr>
          <a:xfrm>
            <a:off x="762000" y="914400"/>
            <a:ext cx="7772400" cy="646331"/>
          </a:xfrm>
          <a:prstGeom prst="rect">
            <a:avLst/>
          </a:prstGeom>
        </p:spPr>
        <p:txBody>
          <a:bodyPr wrap="square">
            <a:spAutoFit/>
          </a:bodyPr>
          <a:lstStyle/>
          <a:p>
            <a:pPr marL="274320" algn="just" eaLnBrk="1" hangingPunct="1">
              <a:spcBef>
                <a:spcPts val="0"/>
              </a:spcBef>
              <a:buFont typeface="Wingdings" pitchFamily="2" charset="2"/>
              <a:buNone/>
              <a:defRPr/>
            </a:pPr>
            <a:r>
              <a:rPr lang="ro-RO" b="1" dirty="0">
                <a:solidFill>
                  <a:srgbClr val="FFC000"/>
                </a:solidFill>
                <a:effectLst>
                  <a:outerShdw blurRad="38100" dist="38100" dir="2700000" algn="tl">
                    <a:srgbClr val="000000">
                      <a:alpha val="43137"/>
                    </a:srgbClr>
                  </a:outerShdw>
                </a:effectLst>
              </a:rPr>
              <a:t>În evaluarea şi consilierea cadrelor didactice în cadrul inspecţiei de </a:t>
            </a:r>
            <a:r>
              <a:rPr lang="ro-RO" b="1" dirty="0" smtClean="0">
                <a:solidFill>
                  <a:srgbClr val="FFC000"/>
                </a:solidFill>
                <a:effectLst>
                  <a:outerShdw blurRad="38100" dist="38100" dir="2700000" algn="tl">
                    <a:srgbClr val="000000">
                      <a:alpha val="43137"/>
                    </a:srgbClr>
                  </a:outerShdw>
                </a:effectLst>
              </a:rPr>
              <a:t>specialitate </a:t>
            </a:r>
            <a:r>
              <a:rPr lang="ro-RO" b="1" dirty="0">
                <a:solidFill>
                  <a:srgbClr val="FFC000"/>
                </a:solidFill>
                <a:effectLst>
                  <a:outerShdw blurRad="38100" dist="38100" dir="2700000" algn="tl">
                    <a:srgbClr val="000000">
                      <a:alpha val="43137"/>
                    </a:srgbClr>
                  </a:outerShdw>
                </a:effectLst>
              </a:rPr>
              <a:t>se va urmări cu precădere:</a:t>
            </a:r>
          </a:p>
        </p:txBody>
      </p:sp>
    </p:spTree>
  </p:cSld>
  <p:clrMapOvr>
    <a:masterClrMapping/>
  </p:clrMapOvr>
  <p:transition spd="slow">
    <p:strips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22210"/>
                                        </p:tgtEl>
                                        <p:attrNameLst>
                                          <p:attrName>style.visibility</p:attrName>
                                        </p:attrNameLst>
                                      </p:cBhvr>
                                      <p:to>
                                        <p:strVal val="visible"/>
                                      </p:to>
                                    </p:set>
                                    <p:animEffect transition="in" filter="fade">
                                      <p:cBhvr>
                                        <p:cTn id="7" dur="2000"/>
                                        <p:tgtEl>
                                          <p:spTgt spid="2222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2210" grpId="0"/>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Content Placeholder 3"/>
          <p:cNvSpPr>
            <a:spLocks noGrp="1"/>
          </p:cNvSpPr>
          <p:nvPr>
            <p:ph idx="1"/>
          </p:nvPr>
        </p:nvSpPr>
        <p:spPr>
          <a:xfrm>
            <a:off x="0" y="914400"/>
            <a:ext cx="9144000" cy="5638800"/>
          </a:xfrm>
        </p:spPr>
        <p:txBody>
          <a:bodyPr/>
          <a:lstStyle/>
          <a:p>
            <a:pPr algn="just">
              <a:spcBef>
                <a:spcPts val="0"/>
              </a:spcBef>
              <a:buClr>
                <a:srgbClr val="FFC000"/>
              </a:buClr>
              <a:buFont typeface="Wingdings 2" pitchFamily="18" charset="2"/>
              <a:buAutoNum type="arabicPeriod"/>
            </a:pPr>
            <a:r>
              <a:rPr lang="ro-RO" sz="2400" b="1" dirty="0" smtClean="0">
                <a:solidFill>
                  <a:srgbClr val="FFC000"/>
                </a:solidFill>
                <a:latin typeface="+mj-lt"/>
                <a:cs typeface="Tahoma" pitchFamily="34" charset="0"/>
              </a:rPr>
              <a:t>Inspectorii au dreptul de a intra în orice instituție de educație în vederea îndeplinirii sarcinilor profesionale. Indiferent de tipul de inspecție pe care îl realizează în cadrul instituțiilor de educație, inspectorii vor respecta următoarele prevederi:</a:t>
            </a:r>
            <a:endParaRPr lang="en-US" sz="2400" dirty="0" smtClean="0">
              <a:solidFill>
                <a:srgbClr val="FFC000"/>
              </a:solidFill>
              <a:latin typeface="+mj-lt"/>
              <a:cs typeface="Tahoma" pitchFamily="34" charset="0"/>
            </a:endParaRPr>
          </a:p>
          <a:p>
            <a:pPr algn="just">
              <a:spcBef>
                <a:spcPts val="0"/>
              </a:spcBef>
              <a:buClr>
                <a:srgbClr val="FFC000"/>
              </a:buClr>
              <a:buFont typeface="Wingdings 2" pitchFamily="18" charset="2"/>
              <a:buAutoNum type="arabicPeriod"/>
            </a:pPr>
            <a:r>
              <a:rPr lang="ro-RO" sz="2800" b="1" dirty="0" smtClean="0">
                <a:solidFill>
                  <a:srgbClr val="FFC000"/>
                </a:solidFill>
                <a:latin typeface="+mj-lt"/>
                <a:cs typeface="Tahoma" pitchFamily="34" charset="0"/>
              </a:rPr>
              <a:t>vor acționa în unitățile de învățământ, respectând normele prezentului regulament;</a:t>
            </a:r>
            <a:endParaRPr lang="en-US" sz="2800" b="1" dirty="0" smtClean="0">
              <a:solidFill>
                <a:srgbClr val="FFC000"/>
              </a:solidFill>
              <a:latin typeface="+mj-lt"/>
              <a:cs typeface="Tahoma" pitchFamily="34" charset="0"/>
            </a:endParaRPr>
          </a:p>
          <a:p>
            <a:pPr algn="just">
              <a:spcBef>
                <a:spcPts val="0"/>
              </a:spcBef>
              <a:buClr>
                <a:srgbClr val="FFC000"/>
              </a:buClr>
              <a:buFont typeface="Wingdings 2" pitchFamily="18" charset="2"/>
              <a:buAutoNum type="arabicPeriod"/>
            </a:pPr>
            <a:r>
              <a:rPr lang="ro-RO" sz="2800" b="1" dirty="0" smtClean="0">
                <a:solidFill>
                  <a:srgbClr val="FFC000"/>
                </a:solidFill>
                <a:latin typeface="+mj-lt"/>
                <a:cs typeface="Tahoma" pitchFamily="34" charset="0"/>
              </a:rPr>
              <a:t>vor respecta personalul didactic, personalul didactic auxiliar și personalul nedidactic din unitatea școlară inspectată;</a:t>
            </a:r>
            <a:endParaRPr lang="en-US" sz="2800" b="1" dirty="0" smtClean="0">
              <a:solidFill>
                <a:srgbClr val="FFC000"/>
              </a:solidFill>
              <a:latin typeface="+mj-lt"/>
              <a:cs typeface="Tahoma" pitchFamily="34" charset="0"/>
            </a:endParaRPr>
          </a:p>
          <a:p>
            <a:pPr algn="just">
              <a:spcBef>
                <a:spcPts val="0"/>
              </a:spcBef>
              <a:buClr>
                <a:srgbClr val="FFC000"/>
              </a:buClr>
              <a:buFont typeface="Wingdings 2" pitchFamily="18" charset="2"/>
              <a:buAutoNum type="arabicPeriod"/>
            </a:pPr>
            <a:r>
              <a:rPr lang="ro-RO" sz="2800" b="1" dirty="0" smtClean="0">
                <a:solidFill>
                  <a:srgbClr val="FFC000"/>
                </a:solidFill>
                <a:latin typeface="+mj-lt"/>
                <a:cs typeface="Tahoma" pitchFamily="34" charset="0"/>
              </a:rPr>
              <a:t>vor respecta elevii în calitate de participanți la procesul educațional;</a:t>
            </a:r>
            <a:endParaRPr lang="en-US" sz="2800" b="1" dirty="0" smtClean="0">
              <a:solidFill>
                <a:srgbClr val="FFC000"/>
              </a:solidFill>
              <a:latin typeface="+mj-lt"/>
              <a:cs typeface="Tahoma" pitchFamily="34" charset="0"/>
            </a:endParaRPr>
          </a:p>
        </p:txBody>
      </p:sp>
      <p:sp>
        <p:nvSpPr>
          <p:cNvPr id="2" name="Slide Number Placeholder 1"/>
          <p:cNvSpPr>
            <a:spLocks noGrp="1"/>
          </p:cNvSpPr>
          <p:nvPr>
            <p:ph type="sldNum" sz="quarter" idx="12"/>
          </p:nvPr>
        </p:nvSpPr>
        <p:spPr/>
        <p:txBody>
          <a:bodyPr/>
          <a:lstStyle/>
          <a:p>
            <a:pPr>
              <a:defRPr/>
            </a:pPr>
            <a:fld id="{37980523-D99D-43B8-ABDA-2D0BBED7D004}" type="slidenum">
              <a:rPr lang="en-US" smtClean="0"/>
              <a:pPr>
                <a:defRPr/>
              </a:pPr>
              <a:t>4</a:t>
            </a:fld>
            <a:endParaRPr lang="en-US"/>
          </a:p>
        </p:txBody>
      </p:sp>
      <p:sp>
        <p:nvSpPr>
          <p:cNvPr id="4" name="Dreptunghi 3"/>
          <p:cNvSpPr/>
          <p:nvPr/>
        </p:nvSpPr>
        <p:spPr>
          <a:xfrm>
            <a:off x="0" y="0"/>
            <a:ext cx="9144000" cy="523220"/>
          </a:xfrm>
          <a:prstGeom prst="rect">
            <a:avLst/>
          </a:prstGeom>
        </p:spPr>
        <p:txBody>
          <a:bodyPr wrap="square">
            <a:spAutoFit/>
          </a:bodyPr>
          <a:lstStyle/>
          <a:p>
            <a:pPr algn="ctr">
              <a:buFont typeface="Wingdings" pitchFamily="2" charset="2"/>
              <a:buNone/>
            </a:pPr>
            <a:r>
              <a:rPr lang="ro-RO" sz="2800" b="1" dirty="0" smtClean="0">
                <a:solidFill>
                  <a:srgbClr val="FFC000"/>
                </a:solidFill>
                <a:latin typeface="+mj-lt"/>
                <a:cs typeface="Tahoma" pitchFamily="34" charset="0"/>
              </a:rPr>
              <a:t>Competențele și codul de conduită al inspectorilor</a:t>
            </a:r>
            <a:endParaRPr lang="en-US" sz="2800" b="1" dirty="0" smtClean="0">
              <a:solidFill>
                <a:srgbClr val="FFC000"/>
              </a:solidFill>
              <a:latin typeface="+mj-lt"/>
              <a:cs typeface="Tahoma" pitchFamily="34" charset="0"/>
            </a:endParaRPr>
          </a:p>
        </p:txBody>
      </p:sp>
    </p:spTree>
  </p:cSld>
  <p:clrMapOvr>
    <a:masterClrMapping/>
  </p:clrMapOvr>
  <p:transition spd="slow">
    <p:strips dir="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Content Placeholder 3"/>
          <p:cNvSpPr>
            <a:spLocks noGrp="1"/>
          </p:cNvSpPr>
          <p:nvPr>
            <p:ph idx="1"/>
          </p:nvPr>
        </p:nvSpPr>
        <p:spPr>
          <a:xfrm>
            <a:off x="0" y="838200"/>
            <a:ext cx="9144000" cy="3581400"/>
          </a:xfrm>
        </p:spPr>
        <p:txBody>
          <a:bodyPr/>
          <a:lstStyle/>
          <a:p>
            <a:pPr marL="539750" indent="-457200">
              <a:lnSpc>
                <a:spcPct val="150000"/>
              </a:lnSpc>
              <a:buClr>
                <a:srgbClr val="FFC000"/>
              </a:buClr>
              <a:buFont typeface="+mj-lt"/>
              <a:buAutoNum type="arabicPeriod" startAt="5"/>
            </a:pPr>
            <a:r>
              <a:rPr lang="ro-RO" sz="2800" b="1" dirty="0" smtClean="0">
                <a:solidFill>
                  <a:srgbClr val="FFC000"/>
                </a:solidFill>
                <a:latin typeface="+mj-lt"/>
                <a:cs typeface="Tahoma" pitchFamily="34" charset="0"/>
              </a:rPr>
              <a:t>vor comunica deschis, asigurând în același timp confidențialitatea datelor care se referă la unitatea școlară și la personalul ei;</a:t>
            </a:r>
            <a:endParaRPr lang="en-US" sz="2800" b="1" dirty="0" smtClean="0">
              <a:solidFill>
                <a:srgbClr val="FFC000"/>
              </a:solidFill>
              <a:latin typeface="+mj-lt"/>
              <a:cs typeface="Tahoma" pitchFamily="34" charset="0"/>
            </a:endParaRPr>
          </a:p>
          <a:p>
            <a:pPr>
              <a:lnSpc>
                <a:spcPct val="150000"/>
              </a:lnSpc>
              <a:buClr>
                <a:srgbClr val="FFC000"/>
              </a:buClr>
              <a:buFont typeface="Wingdings 2" pitchFamily="18" charset="2"/>
              <a:buAutoNum type="arabicPeriod" startAt="5"/>
            </a:pPr>
            <a:r>
              <a:rPr lang="ro-RO" sz="2800" b="1" dirty="0" smtClean="0">
                <a:solidFill>
                  <a:srgbClr val="FFC000"/>
                </a:solidFill>
                <a:latin typeface="+mj-lt"/>
                <a:cs typeface="Tahoma" pitchFamily="34" charset="0"/>
              </a:rPr>
              <a:t>vor evalua obiectiv personalul unității școlare;</a:t>
            </a:r>
            <a:endParaRPr lang="en-US" sz="2800" b="1" dirty="0" smtClean="0">
              <a:solidFill>
                <a:srgbClr val="FFC000"/>
              </a:solidFill>
              <a:latin typeface="+mj-lt"/>
              <a:cs typeface="Tahoma" pitchFamily="34" charset="0"/>
            </a:endParaRPr>
          </a:p>
          <a:p>
            <a:pPr>
              <a:lnSpc>
                <a:spcPct val="150000"/>
              </a:lnSpc>
              <a:buClr>
                <a:srgbClr val="FFC000"/>
              </a:buClr>
              <a:buFont typeface="Wingdings 2" pitchFamily="18" charset="2"/>
              <a:buAutoNum type="arabicPeriod" startAt="5"/>
            </a:pPr>
            <a:r>
              <a:rPr lang="ro-RO" sz="2800" b="1" dirty="0" smtClean="0">
                <a:solidFill>
                  <a:srgbClr val="FFC000"/>
                </a:solidFill>
                <a:latin typeface="+mj-lt"/>
                <a:cs typeface="Tahoma" pitchFamily="34" charset="0"/>
              </a:rPr>
              <a:t>se vor asigura că datele și probele sunt colectate în mod corespunzător și sunt analizate corect;</a:t>
            </a:r>
            <a:endParaRPr lang="en-US" sz="2800" b="1" dirty="0" smtClean="0">
              <a:solidFill>
                <a:srgbClr val="FFC000"/>
              </a:solidFill>
              <a:latin typeface="+mj-lt"/>
              <a:cs typeface="Tahoma" pitchFamily="34" charset="0"/>
            </a:endParaRPr>
          </a:p>
          <a:p>
            <a:pPr>
              <a:lnSpc>
                <a:spcPct val="150000"/>
              </a:lnSpc>
              <a:buClr>
                <a:srgbClr val="FFC000"/>
              </a:buClr>
              <a:buFont typeface="Wingdings 2" pitchFamily="18" charset="2"/>
              <a:buAutoNum type="arabicPeriod" startAt="5"/>
            </a:pPr>
            <a:r>
              <a:rPr lang="ro-RO" sz="2800" b="1" dirty="0" smtClean="0">
                <a:solidFill>
                  <a:srgbClr val="FFC000"/>
                </a:solidFill>
                <a:latin typeface="+mj-lt"/>
                <a:cs typeface="Tahoma" pitchFamily="34" charset="0"/>
              </a:rPr>
              <a:t>vor fi flexibili în evaluări și în aplicarea procedurilor de inspecție, pentru a se putea adapta situațiilor concrete întâlnite.</a:t>
            </a:r>
            <a:endParaRPr lang="en-US" sz="2800" b="1" dirty="0" smtClean="0">
              <a:solidFill>
                <a:srgbClr val="FFC000"/>
              </a:solidFill>
              <a:latin typeface="+mj-lt"/>
              <a:cs typeface="Tahoma" pitchFamily="34" charset="0"/>
            </a:endParaRPr>
          </a:p>
          <a:p>
            <a:pPr>
              <a:lnSpc>
                <a:spcPct val="150000"/>
              </a:lnSpc>
            </a:pPr>
            <a:endParaRPr lang="en-US" sz="3600" dirty="0" smtClean="0">
              <a:solidFill>
                <a:srgbClr val="FFFF00"/>
              </a:solidFill>
            </a:endParaRPr>
          </a:p>
        </p:txBody>
      </p:sp>
      <p:sp>
        <p:nvSpPr>
          <p:cNvPr id="2" name="Slide Number Placeholder 1"/>
          <p:cNvSpPr>
            <a:spLocks noGrp="1"/>
          </p:cNvSpPr>
          <p:nvPr>
            <p:ph type="sldNum" sz="quarter" idx="12"/>
          </p:nvPr>
        </p:nvSpPr>
        <p:spPr/>
        <p:txBody>
          <a:bodyPr/>
          <a:lstStyle/>
          <a:p>
            <a:pPr>
              <a:defRPr/>
            </a:pPr>
            <a:fld id="{37980523-D99D-43B8-ABDA-2D0BBED7D004}" type="slidenum">
              <a:rPr lang="en-US" smtClean="0"/>
              <a:pPr>
                <a:defRPr/>
              </a:pPr>
              <a:t>5</a:t>
            </a:fld>
            <a:endParaRPr lang="en-US"/>
          </a:p>
        </p:txBody>
      </p:sp>
      <p:sp>
        <p:nvSpPr>
          <p:cNvPr id="4" name="Dreptunghi 3"/>
          <p:cNvSpPr/>
          <p:nvPr/>
        </p:nvSpPr>
        <p:spPr>
          <a:xfrm>
            <a:off x="0" y="0"/>
            <a:ext cx="9144000" cy="523220"/>
          </a:xfrm>
          <a:prstGeom prst="rect">
            <a:avLst/>
          </a:prstGeom>
        </p:spPr>
        <p:txBody>
          <a:bodyPr wrap="square">
            <a:spAutoFit/>
          </a:bodyPr>
          <a:lstStyle/>
          <a:p>
            <a:pPr algn="ctr">
              <a:buFont typeface="Wingdings" pitchFamily="2" charset="2"/>
              <a:buNone/>
            </a:pPr>
            <a:r>
              <a:rPr lang="ro-RO" sz="2800" b="1" dirty="0" smtClean="0">
                <a:solidFill>
                  <a:srgbClr val="FFC000"/>
                </a:solidFill>
                <a:latin typeface="+mj-lt"/>
                <a:cs typeface="Tahoma" pitchFamily="34" charset="0"/>
              </a:rPr>
              <a:t>Competențele și codul de conduită al inspectorilor</a:t>
            </a:r>
            <a:endParaRPr lang="en-US" sz="2800" b="1" dirty="0" smtClean="0">
              <a:solidFill>
                <a:srgbClr val="FFC000"/>
              </a:solidFill>
              <a:latin typeface="+mj-lt"/>
              <a:cs typeface="Tahoma" pitchFamily="34" charset="0"/>
            </a:endParaRPr>
          </a:p>
        </p:txBody>
      </p:sp>
    </p:spTree>
  </p:cSld>
  <p:clrMapOvr>
    <a:masterClrMapping/>
  </p:clrMapOvr>
  <p:transition spd="slow">
    <p:strips dir="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Content Placeholder 2"/>
          <p:cNvSpPr>
            <a:spLocks noGrp="1"/>
          </p:cNvSpPr>
          <p:nvPr>
            <p:ph idx="1"/>
          </p:nvPr>
        </p:nvSpPr>
        <p:spPr>
          <a:xfrm>
            <a:off x="0" y="1371600"/>
            <a:ext cx="9144000" cy="4191000"/>
          </a:xfrm>
        </p:spPr>
        <p:txBody>
          <a:bodyPr/>
          <a:lstStyle/>
          <a:p>
            <a:pPr>
              <a:buClrTx/>
              <a:buFont typeface="Gill Sans MT" pitchFamily="34" charset="0"/>
              <a:buAutoNum type="arabicPeriod"/>
            </a:pPr>
            <a:r>
              <a:rPr lang="ro-RO" sz="2400" b="1" dirty="0" smtClean="0">
                <a:solidFill>
                  <a:srgbClr val="FFC000"/>
                </a:solidFill>
                <a:latin typeface="+mj-lt"/>
                <a:cs typeface="Tahoma" pitchFamily="34" charset="0"/>
              </a:rPr>
              <a:t>vor avea în vedere faptul că, deși au dreptul de a intra în instituția de educație, nu trebuie să perturbe desfășurarea normală a procesului educațional;</a:t>
            </a:r>
            <a:endParaRPr lang="en-US" sz="2400" dirty="0" smtClean="0">
              <a:solidFill>
                <a:srgbClr val="FFC000"/>
              </a:solidFill>
              <a:latin typeface="+mj-lt"/>
              <a:cs typeface="Tahoma" pitchFamily="34" charset="0"/>
            </a:endParaRPr>
          </a:p>
          <a:p>
            <a:pPr>
              <a:buClrTx/>
              <a:buFont typeface="Gill Sans MT" pitchFamily="34" charset="0"/>
              <a:buAutoNum type="arabicPeriod"/>
            </a:pPr>
            <a:r>
              <a:rPr lang="ro-RO" sz="2400" b="1" dirty="0" smtClean="0">
                <a:solidFill>
                  <a:srgbClr val="FFC000"/>
                </a:solidFill>
                <a:latin typeface="+mj-lt"/>
                <a:cs typeface="Tahoma" pitchFamily="34" charset="0"/>
              </a:rPr>
              <a:t>vor ține cont de faptul că rolul inspecției este unul de evaluare și de sprijin/consiliere, și nu unul de control excesiv birocratic;</a:t>
            </a:r>
            <a:endParaRPr lang="en-US" sz="2400" dirty="0" smtClean="0">
              <a:solidFill>
                <a:srgbClr val="FFC000"/>
              </a:solidFill>
              <a:latin typeface="+mj-lt"/>
              <a:cs typeface="Tahoma" pitchFamily="34" charset="0"/>
            </a:endParaRPr>
          </a:p>
          <a:p>
            <a:pPr>
              <a:buClrTx/>
              <a:buFont typeface="Gill Sans MT" pitchFamily="34" charset="0"/>
              <a:buAutoNum type="arabicPeriod"/>
            </a:pPr>
            <a:r>
              <a:rPr lang="ro-RO" sz="2400" b="1" dirty="0" smtClean="0">
                <a:solidFill>
                  <a:srgbClr val="FFC000"/>
                </a:solidFill>
                <a:latin typeface="+mj-lt"/>
                <a:cs typeface="Tahoma" pitchFamily="34" charset="0"/>
              </a:rPr>
              <a:t>nu își vor folosi funcția în scopul obținerii de profituri personale;</a:t>
            </a:r>
            <a:endParaRPr lang="en-US" sz="2400" dirty="0" smtClean="0">
              <a:solidFill>
                <a:srgbClr val="FFC000"/>
              </a:solidFill>
              <a:latin typeface="+mj-lt"/>
              <a:cs typeface="Tahoma" pitchFamily="34" charset="0"/>
            </a:endParaRPr>
          </a:p>
          <a:p>
            <a:pPr>
              <a:buClrTx/>
              <a:buFont typeface="Gill Sans MT" pitchFamily="34" charset="0"/>
              <a:buAutoNum type="arabicPeriod"/>
            </a:pPr>
            <a:r>
              <a:rPr lang="ro-RO" sz="2400" b="1" dirty="0" smtClean="0">
                <a:solidFill>
                  <a:srgbClr val="FFC000"/>
                </a:solidFill>
                <a:latin typeface="+mj-lt"/>
                <a:cs typeface="Tahoma" pitchFamily="34" charset="0"/>
              </a:rPr>
              <a:t>vor avea în vedere faptul că personalul instituției de educație este alcătuit din profesioniști, pe care îi vor trata ca atare. În acest sens, le vor comunica celor inspectați obiectivele urmărite, procedurile de inspecție aplicate și criteriile de apreciere folosite;</a:t>
            </a:r>
            <a:endParaRPr lang="en-US" sz="2400" dirty="0" smtClean="0">
              <a:solidFill>
                <a:srgbClr val="FFC000"/>
              </a:solidFill>
              <a:latin typeface="+mj-lt"/>
              <a:cs typeface="Tahoma" pitchFamily="34" charset="0"/>
            </a:endParaRPr>
          </a:p>
        </p:txBody>
      </p:sp>
      <p:sp>
        <p:nvSpPr>
          <p:cNvPr id="4" name="Slide Number Placeholder 3"/>
          <p:cNvSpPr>
            <a:spLocks noGrp="1"/>
          </p:cNvSpPr>
          <p:nvPr>
            <p:ph type="sldNum" sz="quarter" idx="12"/>
          </p:nvPr>
        </p:nvSpPr>
        <p:spPr/>
        <p:txBody>
          <a:bodyPr/>
          <a:lstStyle/>
          <a:p>
            <a:pPr>
              <a:defRPr/>
            </a:pPr>
            <a:fld id="{022D159D-D450-4D19-9FB7-535D9B44CF47}" type="slidenum">
              <a:rPr lang="en-US" smtClean="0"/>
              <a:pPr>
                <a:defRPr/>
              </a:pPr>
              <a:t>6</a:t>
            </a:fld>
            <a:endParaRPr lang="en-US"/>
          </a:p>
        </p:txBody>
      </p:sp>
      <p:sp>
        <p:nvSpPr>
          <p:cNvPr id="5" name="Dreptunghi 4"/>
          <p:cNvSpPr/>
          <p:nvPr/>
        </p:nvSpPr>
        <p:spPr>
          <a:xfrm>
            <a:off x="0" y="0"/>
            <a:ext cx="9144000" cy="584775"/>
          </a:xfrm>
          <a:prstGeom prst="rect">
            <a:avLst/>
          </a:prstGeom>
        </p:spPr>
        <p:txBody>
          <a:bodyPr wrap="square">
            <a:spAutoFit/>
          </a:bodyPr>
          <a:lstStyle/>
          <a:p>
            <a:pPr algn="just"/>
            <a:r>
              <a:rPr lang="ro-RO" sz="3200" b="1" dirty="0" smtClean="0">
                <a:solidFill>
                  <a:srgbClr val="FFC000"/>
                </a:solidFill>
                <a:latin typeface="+mj-lt"/>
                <a:cs typeface="Tahoma" pitchFamily="34" charset="0"/>
              </a:rPr>
              <a:t>Inspectorii vor acționa în școli după cum urmează:</a:t>
            </a:r>
            <a:endParaRPr lang="en-US" sz="3200" dirty="0" smtClean="0">
              <a:solidFill>
                <a:srgbClr val="FFC000"/>
              </a:solidFill>
              <a:latin typeface="+mj-lt"/>
              <a:cs typeface="Tahoma" pitchFamily="34" charset="0"/>
            </a:endParaRPr>
          </a:p>
        </p:txBody>
      </p:sp>
    </p:spTree>
  </p:cSld>
  <p:clrMapOvr>
    <a:masterClrMapping/>
  </p:clrMapOvr>
  <p:transition spd="slow">
    <p:strips dir="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Content Placeholder 2"/>
          <p:cNvSpPr>
            <a:spLocks noGrp="1"/>
          </p:cNvSpPr>
          <p:nvPr>
            <p:ph idx="1"/>
          </p:nvPr>
        </p:nvSpPr>
        <p:spPr>
          <a:xfrm>
            <a:off x="0" y="1371600"/>
            <a:ext cx="9144000" cy="4495800"/>
          </a:xfrm>
        </p:spPr>
        <p:txBody>
          <a:bodyPr/>
          <a:lstStyle/>
          <a:p>
            <a:pPr marL="539750" indent="-457200">
              <a:buClrTx/>
              <a:buFont typeface="+mj-lt"/>
              <a:buAutoNum type="arabicPeriod" startAt="5"/>
            </a:pPr>
            <a:r>
              <a:rPr lang="ro-RO" sz="2800" b="1" dirty="0" smtClean="0">
                <a:solidFill>
                  <a:srgbClr val="FFC000"/>
                </a:solidFill>
                <a:latin typeface="+mj-lt"/>
                <a:cs typeface="Tahoma" pitchFamily="34" charset="0"/>
              </a:rPr>
              <a:t>vor avea o discuție preliminară cu personalul didactic referitoare la activitatea care va fi inspectată, în urma căreia își vor expune cât mai echilibrat opiniile asupra celor observate;</a:t>
            </a:r>
            <a:endParaRPr lang="en-US" sz="2800" dirty="0" smtClean="0">
              <a:solidFill>
                <a:srgbClr val="FFC000"/>
              </a:solidFill>
              <a:latin typeface="+mj-lt"/>
              <a:cs typeface="Tahoma" pitchFamily="34" charset="0"/>
            </a:endParaRPr>
          </a:p>
          <a:p>
            <a:pPr>
              <a:buClrTx/>
              <a:buFont typeface="Gill Sans MT" pitchFamily="34" charset="0"/>
              <a:buAutoNum type="arabicPeriod" startAt="5"/>
            </a:pPr>
            <a:r>
              <a:rPr lang="ro-RO" sz="2800" b="1" dirty="0" smtClean="0">
                <a:solidFill>
                  <a:srgbClr val="FFC000"/>
                </a:solidFill>
                <a:latin typeface="+mj-lt"/>
                <a:cs typeface="Tahoma" pitchFamily="34" charset="0"/>
              </a:rPr>
              <a:t>nu vor interveni în timpul lecției decât dacă observă că profesorul pune în pericol viața, sănătatea elevilor, a lui sau a asistenței; nu vor solicita personalului didactic date, informații sau lucruri nerelevante;</a:t>
            </a:r>
            <a:endParaRPr lang="en-US" sz="2800" dirty="0" smtClean="0">
              <a:solidFill>
                <a:srgbClr val="FFC000"/>
              </a:solidFill>
              <a:latin typeface="+mj-lt"/>
              <a:cs typeface="Tahoma" pitchFamily="34" charset="0"/>
            </a:endParaRPr>
          </a:p>
          <a:p>
            <a:pPr>
              <a:buClrTx/>
              <a:buFont typeface="Gill Sans MT" pitchFamily="34" charset="0"/>
              <a:buAutoNum type="arabicPeriod" startAt="5"/>
            </a:pPr>
            <a:r>
              <a:rPr lang="ro-RO" sz="2800" b="1" dirty="0" smtClean="0">
                <a:solidFill>
                  <a:srgbClr val="FFC000"/>
                </a:solidFill>
                <a:latin typeface="+mj-lt"/>
                <a:cs typeface="Tahoma" pitchFamily="34" charset="0"/>
              </a:rPr>
              <a:t>vor discuta cele observate la clasă mai întâi cu profesorii respectivi și, ulterior, și cu alte persoane implicate în procesul educațional</a:t>
            </a:r>
            <a:endParaRPr lang="en-US" sz="2800" dirty="0" smtClean="0">
              <a:solidFill>
                <a:srgbClr val="FFC000"/>
              </a:solidFill>
              <a:latin typeface="+mj-lt"/>
              <a:cs typeface="Tahoma" pitchFamily="34" charset="0"/>
            </a:endParaRPr>
          </a:p>
          <a:p>
            <a:endParaRPr lang="en-US" sz="4000" dirty="0" smtClean="0">
              <a:solidFill>
                <a:srgbClr val="FFC000"/>
              </a:solidFill>
              <a:latin typeface="+mj-lt"/>
            </a:endParaRPr>
          </a:p>
        </p:txBody>
      </p:sp>
      <p:sp>
        <p:nvSpPr>
          <p:cNvPr id="4" name="Slide Number Placeholder 3"/>
          <p:cNvSpPr>
            <a:spLocks noGrp="1"/>
          </p:cNvSpPr>
          <p:nvPr>
            <p:ph type="sldNum" sz="quarter" idx="12"/>
          </p:nvPr>
        </p:nvSpPr>
        <p:spPr/>
        <p:txBody>
          <a:bodyPr/>
          <a:lstStyle/>
          <a:p>
            <a:pPr>
              <a:defRPr/>
            </a:pPr>
            <a:fld id="{022D159D-D450-4D19-9FB7-535D9B44CF47}" type="slidenum">
              <a:rPr lang="en-US" smtClean="0"/>
              <a:pPr>
                <a:defRPr/>
              </a:pPr>
              <a:t>7</a:t>
            </a:fld>
            <a:endParaRPr lang="en-US"/>
          </a:p>
        </p:txBody>
      </p:sp>
      <p:sp>
        <p:nvSpPr>
          <p:cNvPr id="5" name="Dreptunghi 4"/>
          <p:cNvSpPr/>
          <p:nvPr/>
        </p:nvSpPr>
        <p:spPr>
          <a:xfrm>
            <a:off x="0" y="0"/>
            <a:ext cx="9144000" cy="584775"/>
          </a:xfrm>
          <a:prstGeom prst="rect">
            <a:avLst/>
          </a:prstGeom>
        </p:spPr>
        <p:txBody>
          <a:bodyPr wrap="square">
            <a:spAutoFit/>
          </a:bodyPr>
          <a:lstStyle/>
          <a:p>
            <a:pPr algn="just"/>
            <a:r>
              <a:rPr lang="ro-RO" sz="3200" b="1" dirty="0" smtClean="0">
                <a:solidFill>
                  <a:srgbClr val="FFC000"/>
                </a:solidFill>
                <a:latin typeface="+mj-lt"/>
                <a:cs typeface="Tahoma" pitchFamily="34" charset="0"/>
              </a:rPr>
              <a:t>Inspectorii vor acționa în școli după cum urmează:</a:t>
            </a:r>
            <a:endParaRPr lang="en-US" sz="3200" dirty="0" smtClean="0">
              <a:solidFill>
                <a:srgbClr val="FFC000"/>
              </a:solidFill>
              <a:latin typeface="+mj-lt"/>
              <a:cs typeface="Tahoma" pitchFamily="34" charset="0"/>
            </a:endParaRPr>
          </a:p>
        </p:txBody>
      </p:sp>
    </p:spTree>
  </p:cSld>
  <p:clrMapOvr>
    <a:masterClrMapping/>
  </p:clrMapOvr>
  <p:transition spd="slow">
    <p:strips dir="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ubstituent număr diapozitiv 1"/>
          <p:cNvSpPr>
            <a:spLocks noGrp="1"/>
          </p:cNvSpPr>
          <p:nvPr>
            <p:ph type="sldNum" sz="quarter" idx="12"/>
          </p:nvPr>
        </p:nvSpPr>
        <p:spPr/>
        <p:txBody>
          <a:bodyPr/>
          <a:lstStyle/>
          <a:p>
            <a:pPr>
              <a:defRPr/>
            </a:pPr>
            <a:fld id="{EDC37E22-9A07-4E80-A284-AB38EE0C55F3}" type="slidenum">
              <a:rPr lang="en-US"/>
              <a:pPr>
                <a:defRPr/>
              </a:pPr>
              <a:t>8</a:t>
            </a:fld>
            <a:endParaRPr lang="en-US"/>
          </a:p>
        </p:txBody>
      </p:sp>
      <p:sp>
        <p:nvSpPr>
          <p:cNvPr id="3" name="Dreptunghi 2"/>
          <p:cNvSpPr/>
          <p:nvPr/>
        </p:nvSpPr>
        <p:spPr>
          <a:xfrm>
            <a:off x="457200" y="228600"/>
            <a:ext cx="8305800" cy="6556375"/>
          </a:xfrm>
          <a:prstGeom prst="rect">
            <a:avLst/>
          </a:prstGeom>
        </p:spPr>
        <p:txBody>
          <a:bodyPr>
            <a:spAutoFit/>
          </a:bodyPr>
          <a:lstStyle/>
          <a:p>
            <a:pPr algn="ctr">
              <a:defRPr/>
            </a:pPr>
            <a:endParaRPr lang="ro-RO" dirty="0">
              <a:solidFill>
                <a:srgbClr val="FFC000"/>
              </a:solidFill>
              <a:effectLst>
                <a:outerShdw blurRad="38100" dist="38100" dir="2700000" algn="tl">
                  <a:srgbClr val="C0C0C0"/>
                </a:outerShdw>
              </a:effectLst>
            </a:endParaRPr>
          </a:p>
          <a:p>
            <a:pPr algn="ctr">
              <a:defRPr/>
            </a:pPr>
            <a:endParaRPr lang="ro-RO" dirty="0">
              <a:solidFill>
                <a:srgbClr val="FFC000"/>
              </a:solidFill>
              <a:effectLst>
                <a:outerShdw blurRad="38100" dist="38100" dir="2700000" algn="tl">
                  <a:srgbClr val="C0C0C0"/>
                </a:outerShdw>
              </a:effectLst>
            </a:endParaRPr>
          </a:p>
          <a:p>
            <a:pPr algn="ctr">
              <a:defRPr/>
            </a:pPr>
            <a:endParaRPr lang="ro-RO" dirty="0">
              <a:solidFill>
                <a:srgbClr val="FFC000"/>
              </a:solidFill>
              <a:effectLst>
                <a:outerShdw blurRad="38100" dist="38100" dir="2700000" algn="tl">
                  <a:srgbClr val="C0C0C0"/>
                </a:outerShdw>
              </a:effectLst>
            </a:endParaRPr>
          </a:p>
          <a:p>
            <a:pPr algn="ctr">
              <a:defRPr/>
            </a:pPr>
            <a:endParaRPr lang="ro-RO" dirty="0">
              <a:solidFill>
                <a:srgbClr val="FFC000"/>
              </a:solidFill>
              <a:effectLst>
                <a:outerShdw blurRad="38100" dist="38100" dir="2700000" algn="tl">
                  <a:srgbClr val="C0C0C0"/>
                </a:outerShdw>
              </a:effectLst>
              <a:latin typeface="Gill Sans MT" pitchFamily="34" charset="0"/>
            </a:endParaRPr>
          </a:p>
          <a:p>
            <a:pPr lvl="1" algn="just">
              <a:buFont typeface="Wingdings" pitchFamily="2" charset="2"/>
              <a:buChar char="v"/>
              <a:defRPr/>
            </a:pPr>
            <a:r>
              <a:rPr lang="ro-RO" dirty="0">
                <a:solidFill>
                  <a:srgbClr val="FFC000"/>
                </a:solidFill>
                <a:latin typeface="Gill Sans MT" pitchFamily="34" charset="0"/>
              </a:rPr>
              <a:t> </a:t>
            </a:r>
            <a:r>
              <a:rPr lang="ro-RO" sz="2400" b="1" dirty="0">
                <a:solidFill>
                  <a:srgbClr val="FFC000"/>
                </a:solidFill>
                <a:latin typeface="Gill Sans MT" pitchFamily="34" charset="0"/>
              </a:rPr>
              <a:t>Prezentarea, de către inspectorii școlari din județele în care MEN - DGEITPV a organizat inspecții de specialitate, respectiv Tulcea, Argeş, Vrancea, a rapoartelor privind </a:t>
            </a:r>
            <a:r>
              <a:rPr lang="en-US" sz="2400" b="1" dirty="0" err="1">
                <a:solidFill>
                  <a:srgbClr val="FFC000"/>
                </a:solidFill>
                <a:latin typeface="Gill Sans MT" pitchFamily="34" charset="0"/>
              </a:rPr>
              <a:t>punerea</a:t>
            </a:r>
            <a:r>
              <a:rPr lang="ro-RO" sz="2400" b="1" dirty="0">
                <a:solidFill>
                  <a:srgbClr val="FFC000"/>
                </a:solidFill>
                <a:latin typeface="Gill Sans MT" pitchFamily="34" charset="0"/>
              </a:rPr>
              <a:t> </a:t>
            </a:r>
            <a:r>
              <a:rPr lang="en-US" sz="2400" b="1" dirty="0" err="1">
                <a:solidFill>
                  <a:srgbClr val="FFC000"/>
                </a:solidFill>
                <a:latin typeface="Gill Sans MT" pitchFamily="34" charset="0"/>
              </a:rPr>
              <a:t>în</a:t>
            </a:r>
            <a:r>
              <a:rPr lang="en-US" sz="2400" b="1" dirty="0">
                <a:solidFill>
                  <a:srgbClr val="FFC000"/>
                </a:solidFill>
                <a:latin typeface="Gill Sans MT" pitchFamily="34" charset="0"/>
              </a:rPr>
              <a:t> </a:t>
            </a:r>
            <a:r>
              <a:rPr lang="en-US" sz="2400" b="1" dirty="0" err="1">
                <a:solidFill>
                  <a:srgbClr val="FFC000"/>
                </a:solidFill>
                <a:latin typeface="Gill Sans MT" pitchFamily="34" charset="0"/>
              </a:rPr>
              <a:t>aplicare</a:t>
            </a:r>
            <a:r>
              <a:rPr lang="en-US" sz="2400" b="1" dirty="0">
                <a:solidFill>
                  <a:srgbClr val="FFC000"/>
                </a:solidFill>
                <a:latin typeface="Gill Sans MT" pitchFamily="34" charset="0"/>
              </a:rPr>
              <a:t> a </a:t>
            </a:r>
            <a:r>
              <a:rPr lang="en-US" sz="2400" b="1" dirty="0" err="1">
                <a:solidFill>
                  <a:srgbClr val="FFC000"/>
                </a:solidFill>
                <a:latin typeface="Gill Sans MT" pitchFamily="34" charset="0"/>
              </a:rPr>
              <a:t>recomandărilor</a:t>
            </a:r>
            <a:r>
              <a:rPr lang="en-US" sz="2400" b="1" dirty="0">
                <a:solidFill>
                  <a:srgbClr val="FFC000"/>
                </a:solidFill>
                <a:latin typeface="Gill Sans MT" pitchFamily="34" charset="0"/>
              </a:rPr>
              <a:t> </a:t>
            </a:r>
            <a:r>
              <a:rPr lang="en-US" sz="2400" b="1" dirty="0" err="1">
                <a:solidFill>
                  <a:srgbClr val="FFC000"/>
                </a:solidFill>
                <a:latin typeface="Gill Sans MT" pitchFamily="34" charset="0"/>
              </a:rPr>
              <a:t>realizate</a:t>
            </a:r>
            <a:r>
              <a:rPr lang="en-US" sz="2400" b="1" dirty="0">
                <a:solidFill>
                  <a:srgbClr val="FFC000"/>
                </a:solidFill>
                <a:latin typeface="Gill Sans MT" pitchFamily="34" charset="0"/>
              </a:rPr>
              <a:t>  </a:t>
            </a:r>
            <a:r>
              <a:rPr lang="en-US" sz="2400" b="1" dirty="0" err="1">
                <a:solidFill>
                  <a:srgbClr val="FFC000"/>
                </a:solidFill>
                <a:latin typeface="Gill Sans MT" pitchFamily="34" charset="0"/>
              </a:rPr>
              <a:t>pentru</a:t>
            </a:r>
            <a:r>
              <a:rPr lang="en-US" sz="2400" b="1" dirty="0">
                <a:solidFill>
                  <a:srgbClr val="FFC000"/>
                </a:solidFill>
                <a:latin typeface="Gill Sans MT" pitchFamily="34" charset="0"/>
              </a:rPr>
              <a:t> </a:t>
            </a:r>
            <a:r>
              <a:rPr lang="en-US" sz="2400" b="1" dirty="0" err="1">
                <a:solidFill>
                  <a:srgbClr val="FFC000"/>
                </a:solidFill>
                <a:latin typeface="Gill Sans MT" pitchFamily="34" charset="0"/>
              </a:rPr>
              <a:t>cadrele</a:t>
            </a:r>
            <a:r>
              <a:rPr lang="en-US" sz="2400" b="1" dirty="0">
                <a:solidFill>
                  <a:srgbClr val="FFC000"/>
                </a:solidFill>
                <a:latin typeface="Gill Sans MT" pitchFamily="34" charset="0"/>
              </a:rPr>
              <a:t> </a:t>
            </a:r>
            <a:r>
              <a:rPr lang="en-US" sz="2400" b="1" dirty="0" err="1">
                <a:solidFill>
                  <a:srgbClr val="FFC000"/>
                </a:solidFill>
                <a:latin typeface="Gill Sans MT" pitchFamily="34" charset="0"/>
              </a:rPr>
              <a:t>didactice</a:t>
            </a:r>
            <a:r>
              <a:rPr lang="en-US" sz="2400" b="1" dirty="0">
                <a:solidFill>
                  <a:srgbClr val="FFC000"/>
                </a:solidFill>
                <a:latin typeface="Gill Sans MT" pitchFamily="34" charset="0"/>
              </a:rPr>
              <a:t> </a:t>
            </a:r>
            <a:r>
              <a:rPr lang="en-US" sz="2400" b="1" dirty="0" err="1">
                <a:solidFill>
                  <a:srgbClr val="FFC000"/>
                </a:solidFill>
                <a:latin typeface="Gill Sans MT" pitchFamily="34" charset="0"/>
              </a:rPr>
              <a:t>inspectate</a:t>
            </a:r>
            <a:r>
              <a:rPr lang="en-US" sz="2400" b="1" dirty="0">
                <a:solidFill>
                  <a:srgbClr val="FFC000"/>
                </a:solidFill>
                <a:latin typeface="Gill Sans MT" pitchFamily="34" charset="0"/>
              </a:rPr>
              <a:t>, </a:t>
            </a:r>
            <a:r>
              <a:rPr lang="en-US" sz="2400" b="1" dirty="0" err="1">
                <a:solidFill>
                  <a:srgbClr val="FFC000"/>
                </a:solidFill>
                <a:latin typeface="Gill Sans MT" pitchFamily="34" charset="0"/>
              </a:rPr>
              <a:t>precum</a:t>
            </a:r>
            <a:r>
              <a:rPr lang="en-US" sz="2400" b="1" dirty="0">
                <a:solidFill>
                  <a:srgbClr val="FFC000"/>
                </a:solidFill>
                <a:latin typeface="Gill Sans MT" pitchFamily="34" charset="0"/>
              </a:rPr>
              <a:t> </a:t>
            </a:r>
            <a:r>
              <a:rPr lang="en-US" sz="2400" b="1" dirty="0" err="1">
                <a:solidFill>
                  <a:srgbClr val="FFC000"/>
                </a:solidFill>
                <a:latin typeface="Gill Sans MT" pitchFamily="34" charset="0"/>
              </a:rPr>
              <a:t>și</a:t>
            </a:r>
            <a:r>
              <a:rPr lang="en-US" sz="2400" b="1" dirty="0">
                <a:solidFill>
                  <a:srgbClr val="FFC000"/>
                </a:solidFill>
                <a:latin typeface="Gill Sans MT" pitchFamily="34" charset="0"/>
              </a:rPr>
              <a:t> a  </a:t>
            </a:r>
            <a:r>
              <a:rPr lang="en-US" sz="2400" b="1" dirty="0" err="1">
                <a:solidFill>
                  <a:srgbClr val="FFC000"/>
                </a:solidFill>
                <a:latin typeface="Gill Sans MT" pitchFamily="34" charset="0"/>
              </a:rPr>
              <a:t>stadiului</a:t>
            </a:r>
            <a:r>
              <a:rPr lang="en-US" sz="2400" b="1" dirty="0">
                <a:solidFill>
                  <a:srgbClr val="FFC000"/>
                </a:solidFill>
                <a:latin typeface="Gill Sans MT" pitchFamily="34" charset="0"/>
              </a:rPr>
              <a:t>  de </a:t>
            </a:r>
            <a:r>
              <a:rPr lang="en-US" sz="2400" b="1" dirty="0" err="1">
                <a:solidFill>
                  <a:srgbClr val="FFC000"/>
                </a:solidFill>
                <a:latin typeface="Gill Sans MT" pitchFamily="34" charset="0"/>
              </a:rPr>
              <a:t>realizare</a:t>
            </a:r>
            <a:r>
              <a:rPr lang="en-US" sz="2400" b="1" dirty="0">
                <a:solidFill>
                  <a:srgbClr val="FFC000"/>
                </a:solidFill>
                <a:latin typeface="Gill Sans MT" pitchFamily="34" charset="0"/>
              </a:rPr>
              <a:t> a </a:t>
            </a:r>
            <a:r>
              <a:rPr lang="en-US" sz="2400" b="1" dirty="0" err="1">
                <a:solidFill>
                  <a:srgbClr val="FFC000"/>
                </a:solidFill>
                <a:latin typeface="Gill Sans MT" pitchFamily="34" charset="0"/>
              </a:rPr>
              <a:t>activităților</a:t>
            </a:r>
            <a:r>
              <a:rPr lang="en-US" sz="2400" b="1" dirty="0">
                <a:solidFill>
                  <a:srgbClr val="FFC000"/>
                </a:solidFill>
                <a:latin typeface="Gill Sans MT" pitchFamily="34" charset="0"/>
              </a:rPr>
              <a:t> </a:t>
            </a:r>
            <a:r>
              <a:rPr lang="en-US" sz="2400" b="1" dirty="0" err="1">
                <a:solidFill>
                  <a:srgbClr val="FFC000"/>
                </a:solidFill>
                <a:latin typeface="Gill Sans MT" pitchFamily="34" charset="0"/>
              </a:rPr>
              <a:t>metodice</a:t>
            </a:r>
            <a:r>
              <a:rPr lang="en-US" sz="2400" b="1" dirty="0">
                <a:solidFill>
                  <a:srgbClr val="FFC000"/>
                </a:solidFill>
                <a:latin typeface="Gill Sans MT" pitchFamily="34" charset="0"/>
              </a:rPr>
              <a:t>, la </a:t>
            </a:r>
            <a:r>
              <a:rPr lang="en-US" sz="2400" b="1" dirty="0" err="1">
                <a:solidFill>
                  <a:srgbClr val="FFC000"/>
                </a:solidFill>
                <a:latin typeface="Gill Sans MT" pitchFamily="34" charset="0"/>
              </a:rPr>
              <a:t>nivel</a:t>
            </a:r>
            <a:r>
              <a:rPr lang="en-US" sz="2400" b="1" dirty="0">
                <a:solidFill>
                  <a:srgbClr val="FFC000"/>
                </a:solidFill>
                <a:latin typeface="Gill Sans MT" pitchFamily="34" charset="0"/>
              </a:rPr>
              <a:t> </a:t>
            </a:r>
            <a:r>
              <a:rPr lang="en-US" sz="2400" b="1" dirty="0" err="1">
                <a:solidFill>
                  <a:srgbClr val="FFC000"/>
                </a:solidFill>
                <a:latin typeface="Gill Sans MT" pitchFamily="34" charset="0"/>
              </a:rPr>
              <a:t>județean</a:t>
            </a:r>
            <a:r>
              <a:rPr lang="en-US" sz="2400" b="1" dirty="0">
                <a:solidFill>
                  <a:srgbClr val="FFC000"/>
                </a:solidFill>
                <a:latin typeface="Gill Sans MT" pitchFamily="34" charset="0"/>
              </a:rPr>
              <a:t>, </a:t>
            </a:r>
            <a:r>
              <a:rPr lang="en-US" sz="2400" b="1" dirty="0" err="1">
                <a:solidFill>
                  <a:srgbClr val="FFC000"/>
                </a:solidFill>
                <a:latin typeface="Gill Sans MT" pitchFamily="34" charset="0"/>
              </a:rPr>
              <a:t>solicitate</a:t>
            </a:r>
            <a:r>
              <a:rPr lang="en-US" sz="2400" b="1" dirty="0">
                <a:solidFill>
                  <a:srgbClr val="FFC000"/>
                </a:solidFill>
                <a:latin typeface="Gill Sans MT" pitchFamily="34" charset="0"/>
              </a:rPr>
              <a:t>  </a:t>
            </a:r>
            <a:r>
              <a:rPr lang="en-US" sz="2400" b="1" dirty="0" err="1">
                <a:solidFill>
                  <a:srgbClr val="FFC000"/>
                </a:solidFill>
                <a:latin typeface="Gill Sans MT" pitchFamily="34" charset="0"/>
              </a:rPr>
              <a:t>în</a:t>
            </a:r>
            <a:r>
              <a:rPr lang="en-US" sz="2400" b="1" dirty="0">
                <a:solidFill>
                  <a:srgbClr val="FFC000"/>
                </a:solidFill>
                <a:latin typeface="Gill Sans MT" pitchFamily="34" charset="0"/>
              </a:rPr>
              <a:t> </a:t>
            </a:r>
            <a:r>
              <a:rPr lang="en-US" sz="2400" b="1" dirty="0" err="1">
                <a:solidFill>
                  <a:srgbClr val="FFC000"/>
                </a:solidFill>
                <a:latin typeface="Gill Sans MT" pitchFamily="34" charset="0"/>
              </a:rPr>
              <a:t>cadrul</a:t>
            </a:r>
            <a:r>
              <a:rPr lang="en-US" sz="2400" b="1" dirty="0">
                <a:solidFill>
                  <a:srgbClr val="FFC000"/>
                </a:solidFill>
                <a:latin typeface="Gill Sans MT" pitchFamily="34" charset="0"/>
              </a:rPr>
              <a:t> </a:t>
            </a:r>
            <a:r>
              <a:rPr lang="en-US" sz="2400" b="1" dirty="0" err="1">
                <a:solidFill>
                  <a:srgbClr val="FFC000"/>
                </a:solidFill>
                <a:latin typeface="Gill Sans MT" pitchFamily="34" charset="0"/>
              </a:rPr>
              <a:t>activității</a:t>
            </a:r>
            <a:r>
              <a:rPr lang="en-US" sz="2400" b="1" dirty="0">
                <a:solidFill>
                  <a:srgbClr val="FFC000"/>
                </a:solidFill>
                <a:latin typeface="Gill Sans MT" pitchFamily="34" charset="0"/>
              </a:rPr>
              <a:t> de </a:t>
            </a:r>
            <a:r>
              <a:rPr lang="en-US" sz="2400" b="1" dirty="0" err="1">
                <a:solidFill>
                  <a:srgbClr val="FFC000"/>
                </a:solidFill>
                <a:latin typeface="Gill Sans MT" pitchFamily="34" charset="0"/>
              </a:rPr>
              <a:t>inspecție</a:t>
            </a:r>
            <a:r>
              <a:rPr lang="en-US" sz="2400" b="1" dirty="0">
                <a:solidFill>
                  <a:srgbClr val="FFC000"/>
                </a:solidFill>
                <a:latin typeface="Gill Sans MT" pitchFamily="34" charset="0"/>
              </a:rPr>
              <a:t> de </a:t>
            </a:r>
            <a:r>
              <a:rPr lang="en-US" sz="2400" b="1" dirty="0" err="1">
                <a:solidFill>
                  <a:srgbClr val="FFC000"/>
                </a:solidFill>
                <a:latin typeface="Gill Sans MT" pitchFamily="34" charset="0"/>
              </a:rPr>
              <a:t>specialitate</a:t>
            </a:r>
            <a:r>
              <a:rPr lang="en-US" sz="2400" b="1" dirty="0">
                <a:solidFill>
                  <a:srgbClr val="FFC000"/>
                </a:solidFill>
                <a:latin typeface="Gill Sans MT" pitchFamily="34" charset="0"/>
              </a:rPr>
              <a:t> din</a:t>
            </a:r>
            <a:r>
              <a:rPr lang="ro-RO" sz="2400" b="1" dirty="0">
                <a:solidFill>
                  <a:srgbClr val="FFC000"/>
                </a:solidFill>
                <a:latin typeface="Gill Sans MT" pitchFamily="34" charset="0"/>
              </a:rPr>
              <a:t> anul școlar 2013-2014. </a:t>
            </a:r>
          </a:p>
          <a:p>
            <a:pPr lvl="1" algn="just">
              <a:defRPr/>
            </a:pPr>
            <a:endParaRPr lang="ro-RO" sz="2400" b="1" dirty="0">
              <a:solidFill>
                <a:srgbClr val="FFC000"/>
              </a:solidFill>
              <a:latin typeface="Gill Sans MT" pitchFamily="34" charset="0"/>
            </a:endParaRPr>
          </a:p>
          <a:p>
            <a:pPr lvl="1" algn="just">
              <a:buFont typeface="Wingdings" pitchFamily="2" charset="2"/>
              <a:buChar char="v"/>
              <a:defRPr/>
            </a:pPr>
            <a:r>
              <a:rPr lang="ro-RO" sz="2400" dirty="0">
                <a:solidFill>
                  <a:srgbClr val="FFC000"/>
                </a:solidFill>
              </a:rPr>
              <a:t>Identificarea nevoilor de formare a </a:t>
            </a:r>
            <a:r>
              <a:rPr lang="en-US" sz="2400" dirty="0" err="1">
                <a:solidFill>
                  <a:srgbClr val="FFC000"/>
                </a:solidFill>
              </a:rPr>
              <a:t>cadrelor</a:t>
            </a:r>
            <a:r>
              <a:rPr lang="en-US" sz="2400" dirty="0">
                <a:solidFill>
                  <a:srgbClr val="FFC000"/>
                </a:solidFill>
              </a:rPr>
              <a:t> </a:t>
            </a:r>
            <a:r>
              <a:rPr lang="en-US" sz="2400" dirty="0" err="1">
                <a:solidFill>
                  <a:srgbClr val="FFC000"/>
                </a:solidFill>
              </a:rPr>
              <a:t>didactice</a:t>
            </a:r>
            <a:r>
              <a:rPr lang="ro-RO" sz="2400" dirty="0">
                <a:solidFill>
                  <a:srgbClr val="FFC000"/>
                </a:solidFill>
              </a:rPr>
              <a:t> pentru anul școlar 2014-2015</a:t>
            </a:r>
          </a:p>
          <a:p>
            <a:pPr lvl="1" algn="just">
              <a:buFont typeface="Wingdings" pitchFamily="2" charset="2"/>
              <a:buChar char="v"/>
              <a:defRPr/>
            </a:pPr>
            <a:endParaRPr lang="ro-RO" sz="2400" b="1" dirty="0">
              <a:solidFill>
                <a:srgbClr val="FFC000"/>
              </a:solidFill>
              <a:latin typeface="Gill Sans MT" pitchFamily="34" charset="0"/>
            </a:endParaRPr>
          </a:p>
          <a:p>
            <a:pPr algn="ctr">
              <a:defRPr/>
            </a:pPr>
            <a:r>
              <a:rPr lang="en-US" b="1" dirty="0">
                <a:solidFill>
                  <a:srgbClr val="FFC000"/>
                </a:solidFill>
              </a:rPr>
              <a:t/>
            </a:r>
            <a:br>
              <a:rPr lang="en-US" b="1" dirty="0">
                <a:solidFill>
                  <a:srgbClr val="FFC000"/>
                </a:solidFill>
              </a:rPr>
            </a:br>
            <a:endParaRPr lang="ro-RO" b="1" dirty="0">
              <a:solidFill>
                <a:srgbClr val="FFC000"/>
              </a:solidFill>
            </a:endParaRPr>
          </a:p>
        </p:txBody>
      </p:sp>
      <p:sp>
        <p:nvSpPr>
          <p:cNvPr id="4" name="Rectangle 3"/>
          <p:cNvSpPr/>
          <p:nvPr/>
        </p:nvSpPr>
        <p:spPr>
          <a:xfrm>
            <a:off x="1219200" y="533400"/>
            <a:ext cx="6400800" cy="800100"/>
          </a:xfrm>
          <a:prstGeom prst="rect">
            <a:avLst/>
          </a:prstGeom>
        </p:spPr>
        <p:txBody>
          <a:bodyPr>
            <a:spAutoFit/>
          </a:bodyPr>
          <a:lstStyle/>
          <a:p>
            <a:pPr algn="ctr">
              <a:defRPr/>
            </a:pPr>
            <a:r>
              <a:rPr lang="ro-RO" sz="2800" b="1" dirty="0">
                <a:solidFill>
                  <a:srgbClr val="FFC000"/>
                </a:solidFill>
                <a:effectLst>
                  <a:outerShdw blurRad="38100" dist="38100" dir="2700000" algn="tl">
                    <a:srgbClr val="C0C0C0"/>
                  </a:outerShdw>
                </a:effectLst>
              </a:rPr>
              <a:t>Inspecţia de</a:t>
            </a:r>
            <a:r>
              <a:rPr lang="en-US" sz="2800" b="1" dirty="0">
                <a:solidFill>
                  <a:srgbClr val="FFC000"/>
                </a:solidFill>
                <a:effectLst>
                  <a:outerShdw blurRad="38100" dist="38100" dir="2700000" algn="tl">
                    <a:srgbClr val="C0C0C0"/>
                  </a:outerShdw>
                </a:effectLst>
              </a:rPr>
              <a:t> </a:t>
            </a:r>
            <a:r>
              <a:rPr lang="ro-RO" sz="2800" b="1" dirty="0">
                <a:solidFill>
                  <a:srgbClr val="FFC000"/>
                </a:solidFill>
                <a:effectLst>
                  <a:outerShdw blurRad="38100" dist="38100" dir="2700000" algn="tl">
                    <a:srgbClr val="C0C0C0"/>
                  </a:outerShdw>
                </a:effectLst>
              </a:rPr>
              <a:t>specialitate</a:t>
            </a:r>
            <a:r>
              <a:rPr lang="ro-RO" dirty="0">
                <a:solidFill>
                  <a:srgbClr val="FFC000"/>
                </a:solidFill>
                <a:effectLst>
                  <a:outerShdw blurRad="38100" dist="38100" dir="2700000" algn="tl">
                    <a:srgbClr val="C0C0C0"/>
                  </a:outerShdw>
                </a:effectLst>
              </a:rPr>
              <a:t/>
            </a:r>
            <a:br>
              <a:rPr lang="ro-RO" dirty="0">
                <a:solidFill>
                  <a:srgbClr val="FFC000"/>
                </a:solidFill>
                <a:effectLst>
                  <a:outerShdw blurRad="38100" dist="38100" dir="2700000" algn="tl">
                    <a:srgbClr val="C0C0C0"/>
                  </a:outerShdw>
                </a:effectLst>
              </a:rPr>
            </a:br>
            <a:endParaRPr lang="en-US" dirty="0">
              <a:solidFill>
                <a:srgbClr val="FFC000"/>
              </a:solidFill>
            </a:endParaRPr>
          </a:p>
        </p:txBody>
      </p:sp>
    </p:spTree>
  </p:cSld>
  <p:clrMapOvr>
    <a:masterClrMapping/>
  </p:clrMapOvr>
  <p:transition spd="slow">
    <p:strips dir="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0" y="1295400"/>
            <a:ext cx="8934450" cy="5562600"/>
          </a:xfrm>
        </p:spPr>
        <p:txBody>
          <a:bodyPr/>
          <a:lstStyle/>
          <a:p>
            <a:pPr marL="539750" indent="-457200">
              <a:buClrTx/>
              <a:buFont typeface="+mj-lt"/>
              <a:buAutoNum type="arabicPeriod"/>
              <a:defRPr/>
            </a:pPr>
            <a:r>
              <a:rPr lang="ro-RO" sz="2000" dirty="0" smtClean="0">
                <a:solidFill>
                  <a:srgbClr val="FFC000"/>
                </a:solidFill>
                <a:latin typeface="Tahoma" pitchFamily="34" charset="0"/>
                <a:cs typeface="Tahoma" pitchFamily="34" charset="0"/>
              </a:rPr>
              <a:t>să se folosească  rubrica observaţii  a planificărilor calendaristice când apar modificări în succesiunea de parcurgere a temelor prevăzute în planificarea materiei sau pentru personalizarea  lor privind tratarea diferenţiată a elevilor</a:t>
            </a:r>
            <a:endParaRPr lang="en-US" sz="2000" dirty="0" smtClean="0">
              <a:solidFill>
                <a:srgbClr val="FFC000"/>
              </a:solidFill>
              <a:latin typeface="Tahoma" pitchFamily="34" charset="0"/>
              <a:cs typeface="Tahoma" pitchFamily="34" charset="0"/>
            </a:endParaRPr>
          </a:p>
          <a:p>
            <a:pPr>
              <a:buFont typeface="Wingdings" pitchFamily="2" charset="2"/>
              <a:buNone/>
              <a:defRPr/>
            </a:pPr>
            <a:r>
              <a:rPr lang="ro-RO" sz="2000" dirty="0" smtClean="0">
                <a:solidFill>
                  <a:srgbClr val="FFC000"/>
                </a:solidFill>
                <a:latin typeface="Tahoma" pitchFamily="34" charset="0"/>
                <a:cs typeface="Tahoma" pitchFamily="34" charset="0"/>
              </a:rPr>
              <a:t>2.   să se respecte modelele de proiectare a unităţilor de învăţare şi a proiectelor didactice prezentate în ghidurile metodologice ale disciplinei, în realizarea propriilor documente. </a:t>
            </a:r>
            <a:endParaRPr lang="en-US" sz="2000" dirty="0" smtClean="0">
              <a:solidFill>
                <a:srgbClr val="FFC000"/>
              </a:solidFill>
              <a:latin typeface="Tahoma" pitchFamily="34" charset="0"/>
              <a:cs typeface="Tahoma" pitchFamily="34" charset="0"/>
            </a:endParaRPr>
          </a:p>
          <a:p>
            <a:pPr>
              <a:buFont typeface="Wingdings" pitchFamily="2" charset="2"/>
              <a:buNone/>
              <a:defRPr/>
            </a:pPr>
            <a:r>
              <a:rPr lang="ro-RO" sz="2000" dirty="0" smtClean="0">
                <a:solidFill>
                  <a:srgbClr val="FFC000"/>
                </a:solidFill>
                <a:latin typeface="Tahoma" pitchFamily="34" charset="0"/>
                <a:cs typeface="Tahoma" pitchFamily="34" charset="0"/>
              </a:rPr>
              <a:t>3.  realizarea portofoliului personal, conform structurii portofoliului cadrului didactic prezentat la consfătuirile cu inspectorii de specialitate 2013  nu numai de cadrele didactice titulare dar şi de cele suplinitoare.</a:t>
            </a:r>
            <a:endParaRPr lang="en-US" sz="2000" dirty="0" smtClean="0">
              <a:solidFill>
                <a:srgbClr val="FFC000"/>
              </a:solidFill>
              <a:latin typeface="Tahoma" pitchFamily="34" charset="0"/>
              <a:cs typeface="Tahoma" pitchFamily="34" charset="0"/>
            </a:endParaRPr>
          </a:p>
          <a:p>
            <a:pPr>
              <a:buFont typeface="Wingdings" pitchFamily="2" charset="2"/>
              <a:buNone/>
              <a:defRPr/>
            </a:pPr>
            <a:r>
              <a:rPr lang="ro-RO" sz="2000" dirty="0" smtClean="0">
                <a:solidFill>
                  <a:srgbClr val="FFC000"/>
                </a:solidFill>
                <a:latin typeface="Tahoma" pitchFamily="34" charset="0"/>
                <a:cs typeface="Tahoma" pitchFamily="34" charset="0"/>
              </a:rPr>
              <a:t>4. cursuri de formare pentru abilitare curriculară, cu accent pe utilizarea </a:t>
            </a:r>
            <a:r>
              <a:rPr lang="ro-RO" sz="2000" i="1" dirty="0" smtClean="0">
                <a:solidFill>
                  <a:srgbClr val="FFC000"/>
                </a:solidFill>
                <a:latin typeface="Tahoma" pitchFamily="34" charset="0"/>
                <a:cs typeface="Tahoma" pitchFamily="34" charset="0"/>
              </a:rPr>
              <a:t>muncii în echipă</a:t>
            </a:r>
            <a:r>
              <a:rPr lang="ro-RO" sz="2000" dirty="0" smtClean="0">
                <a:solidFill>
                  <a:srgbClr val="FFC000"/>
                </a:solidFill>
                <a:latin typeface="Tahoma" pitchFamily="34" charset="0"/>
                <a:cs typeface="Tahoma" pitchFamily="34" charset="0"/>
              </a:rPr>
              <a:t> ca formă de organizare a activității didactice. </a:t>
            </a:r>
            <a:endParaRPr lang="en-US" sz="2000" dirty="0" smtClean="0">
              <a:solidFill>
                <a:srgbClr val="FFC000"/>
              </a:solidFill>
              <a:latin typeface="Tahoma" pitchFamily="34" charset="0"/>
              <a:cs typeface="Tahoma" pitchFamily="34" charset="0"/>
            </a:endParaRPr>
          </a:p>
          <a:p>
            <a:pPr>
              <a:buFont typeface="Wingdings" pitchFamily="2" charset="2"/>
              <a:buNone/>
              <a:defRPr/>
            </a:pPr>
            <a:r>
              <a:rPr lang="ro-RO" sz="2000" dirty="0" smtClean="0">
                <a:solidFill>
                  <a:srgbClr val="FFC000"/>
                </a:solidFill>
                <a:latin typeface="Tahoma" pitchFamily="34" charset="0"/>
                <a:cs typeface="Tahoma" pitchFamily="34" charset="0"/>
              </a:rPr>
              <a:t>5. organizarea la nivel de catedră a lecțiilor model cu privire la  utilizarea metodelor interactive, a platformei </a:t>
            </a:r>
            <a:r>
              <a:rPr lang="ro-RO" sz="2000" dirty="0" err="1" smtClean="0">
                <a:solidFill>
                  <a:srgbClr val="FFC000"/>
                </a:solidFill>
                <a:latin typeface="Tahoma" pitchFamily="34" charset="0"/>
                <a:cs typeface="Tahoma" pitchFamily="34" charset="0"/>
              </a:rPr>
              <a:t>AeL</a:t>
            </a:r>
            <a:r>
              <a:rPr lang="ro-RO" sz="2000" dirty="0" smtClean="0">
                <a:solidFill>
                  <a:srgbClr val="FFC000"/>
                </a:solidFill>
                <a:latin typeface="Tahoma" pitchFamily="34" charset="0"/>
                <a:cs typeface="Tahoma" pitchFamily="34" charset="0"/>
              </a:rPr>
              <a:t> și la integrarea elementelor TIC în lecţie</a:t>
            </a:r>
            <a:endParaRPr lang="en-US" sz="2000" dirty="0" smtClean="0">
              <a:solidFill>
                <a:srgbClr val="FFC000"/>
              </a:solidFill>
              <a:latin typeface="Tahoma" pitchFamily="34" charset="0"/>
              <a:cs typeface="Tahoma" pitchFamily="34" charset="0"/>
            </a:endParaRPr>
          </a:p>
          <a:p>
            <a:pPr>
              <a:defRPr/>
            </a:pPr>
            <a:endParaRPr lang="en-US" dirty="0">
              <a:solidFill>
                <a:srgbClr val="FFC000"/>
              </a:solidFill>
            </a:endParaRPr>
          </a:p>
        </p:txBody>
      </p:sp>
      <p:sp>
        <p:nvSpPr>
          <p:cNvPr id="2" name="Slide Number Placeholder 1"/>
          <p:cNvSpPr>
            <a:spLocks noGrp="1"/>
          </p:cNvSpPr>
          <p:nvPr>
            <p:ph type="sldNum" sz="quarter" idx="12"/>
          </p:nvPr>
        </p:nvSpPr>
        <p:spPr/>
        <p:txBody>
          <a:bodyPr/>
          <a:lstStyle/>
          <a:p>
            <a:pPr>
              <a:defRPr/>
            </a:pPr>
            <a:fld id="{8C2DC279-29D9-432B-91AA-774AD45DAC5E}" type="slidenum">
              <a:rPr lang="en-US" smtClean="0"/>
              <a:pPr>
                <a:defRPr/>
              </a:pPr>
              <a:t>9</a:t>
            </a:fld>
            <a:endParaRPr lang="en-US"/>
          </a:p>
        </p:txBody>
      </p:sp>
      <p:sp>
        <p:nvSpPr>
          <p:cNvPr id="5" name="Dreptunghi 4"/>
          <p:cNvSpPr/>
          <p:nvPr/>
        </p:nvSpPr>
        <p:spPr>
          <a:xfrm>
            <a:off x="0" y="0"/>
            <a:ext cx="9144000" cy="369332"/>
          </a:xfrm>
          <a:prstGeom prst="rect">
            <a:avLst/>
          </a:prstGeom>
        </p:spPr>
        <p:txBody>
          <a:bodyPr wrap="square">
            <a:spAutoFit/>
          </a:bodyPr>
          <a:lstStyle/>
          <a:p>
            <a:pPr algn="ctr">
              <a:defRPr/>
            </a:pPr>
            <a:r>
              <a:rPr lang="ro-RO" b="1" dirty="0" err="1">
                <a:solidFill>
                  <a:srgbClr val="FFC000"/>
                </a:solidFill>
                <a:latin typeface="Tahoma" pitchFamily="34" charset="0"/>
                <a:cs typeface="Tahoma" pitchFamily="34" charset="0"/>
              </a:rPr>
              <a:t>Recomandari</a:t>
            </a:r>
            <a:r>
              <a:rPr lang="ro-RO" b="1" dirty="0">
                <a:solidFill>
                  <a:srgbClr val="FFC000"/>
                </a:solidFill>
                <a:latin typeface="Tahoma" pitchFamily="34" charset="0"/>
                <a:cs typeface="Tahoma" pitchFamily="34" charset="0"/>
              </a:rPr>
              <a:t> in urma </a:t>
            </a:r>
            <a:r>
              <a:rPr lang="ro-RO" b="1" dirty="0" err="1">
                <a:solidFill>
                  <a:srgbClr val="FFC000"/>
                </a:solidFill>
                <a:latin typeface="Tahoma" pitchFamily="34" charset="0"/>
                <a:cs typeface="Tahoma" pitchFamily="34" charset="0"/>
              </a:rPr>
              <a:t>inspectiilor</a:t>
            </a:r>
            <a:r>
              <a:rPr lang="ro-RO" b="1" dirty="0">
                <a:solidFill>
                  <a:srgbClr val="FFC000"/>
                </a:solidFill>
                <a:latin typeface="Tahoma" pitchFamily="34" charset="0"/>
                <a:cs typeface="Tahoma" pitchFamily="34" charset="0"/>
              </a:rPr>
              <a:t> de specialitate efectuate in unele </a:t>
            </a:r>
            <a:r>
              <a:rPr lang="ro-RO" b="1" dirty="0" err="1">
                <a:solidFill>
                  <a:srgbClr val="FFC000"/>
                </a:solidFill>
                <a:latin typeface="Tahoma" pitchFamily="34" charset="0"/>
                <a:cs typeface="Tahoma" pitchFamily="34" charset="0"/>
              </a:rPr>
              <a:t>judetele</a:t>
            </a:r>
            <a:r>
              <a:rPr lang="ro-RO" b="1" dirty="0">
                <a:solidFill>
                  <a:srgbClr val="FFC000"/>
                </a:solidFill>
                <a:latin typeface="Tahoma" pitchFamily="34" charset="0"/>
                <a:cs typeface="Tahoma" pitchFamily="34" charset="0"/>
              </a:rPr>
              <a:t>: </a:t>
            </a:r>
            <a:endParaRPr lang="en-US" dirty="0">
              <a:solidFill>
                <a:srgbClr val="FFC000"/>
              </a:solidFill>
              <a:latin typeface="Tahoma" pitchFamily="34" charset="0"/>
              <a:cs typeface="Tahoma" pitchFamily="34" charset="0"/>
            </a:endParaRPr>
          </a:p>
        </p:txBody>
      </p:sp>
    </p:spTree>
  </p:cSld>
  <p:clrMapOvr>
    <a:masterClrMapping/>
  </p:clrMapOvr>
  <p:transition spd="slow">
    <p:strips dir="rd"/>
  </p:transition>
  <p:timing>
    <p:tnLst>
      <p:par>
        <p:cTn id="1" dur="indefinite" restart="never" nodeType="tmRoot"/>
      </p:par>
    </p:tnLst>
  </p:timing>
</p:sld>
</file>

<file path=ppt/theme/_rels/theme3.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Blue strands design template">
  <a:themeElements>
    <a:clrScheme name="Blue strands design template 3">
      <a:dk1>
        <a:srgbClr val="5F5F5F"/>
      </a:dk1>
      <a:lt1>
        <a:srgbClr val="DEF6F1"/>
      </a:lt1>
      <a:dk2>
        <a:srgbClr val="B2B2B2"/>
      </a:dk2>
      <a:lt2>
        <a:srgbClr val="969696"/>
      </a:lt2>
      <a:accent1>
        <a:srgbClr val="E6E6E6"/>
      </a:accent1>
      <a:accent2>
        <a:srgbClr val="8DC6FF"/>
      </a:accent2>
      <a:accent3>
        <a:srgbClr val="ECFAF7"/>
      </a:accent3>
      <a:accent4>
        <a:srgbClr val="505050"/>
      </a:accent4>
      <a:accent5>
        <a:srgbClr val="F0F0F0"/>
      </a:accent5>
      <a:accent6>
        <a:srgbClr val="7FB3E7"/>
      </a:accent6>
      <a:hlink>
        <a:srgbClr val="0066CC"/>
      </a:hlink>
      <a:folHlink>
        <a:srgbClr val="0000FF"/>
      </a:folHlink>
    </a:clrScheme>
    <a:fontScheme name="Blue strands design template">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Black"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Black" pitchFamily="34" charset="0"/>
          </a:defRPr>
        </a:defPPr>
      </a:lstStyle>
    </a:lnDef>
  </a:objectDefaults>
  <a:extraClrSchemeLst>
    <a:extraClrScheme>
      <a:clrScheme name="Blue strands design template 1">
        <a:dk1>
          <a:srgbClr val="0099FF"/>
        </a:dk1>
        <a:lt1>
          <a:srgbClr val="FFFFFF"/>
        </a:lt1>
        <a:dk2>
          <a:srgbClr val="0099FF"/>
        </a:dk2>
        <a:lt2>
          <a:srgbClr val="808080"/>
        </a:lt2>
        <a:accent1>
          <a:srgbClr val="B9D6E5"/>
        </a:accent1>
        <a:accent2>
          <a:srgbClr val="333399"/>
        </a:accent2>
        <a:accent3>
          <a:srgbClr val="FFFFFF"/>
        </a:accent3>
        <a:accent4>
          <a:srgbClr val="0082DA"/>
        </a:accent4>
        <a:accent5>
          <a:srgbClr val="D9E8F0"/>
        </a:accent5>
        <a:accent6>
          <a:srgbClr val="2D2D8A"/>
        </a:accent6>
        <a:hlink>
          <a:srgbClr val="3366CC"/>
        </a:hlink>
        <a:folHlink>
          <a:srgbClr val="FFFFCC"/>
        </a:folHlink>
      </a:clrScheme>
      <a:clrMap bg1="lt1" tx1="dk1" bg2="lt2" tx2="dk2" accent1="accent1" accent2="accent2" accent3="accent3" accent4="accent4" accent5="accent5" accent6="accent6" hlink="hlink" folHlink="folHlink"/>
    </a:extraClrScheme>
    <a:extraClrScheme>
      <a:clrScheme name="Blue strands design template 2">
        <a:dk1>
          <a:srgbClr val="808080"/>
        </a:dk1>
        <a:lt1>
          <a:srgbClr val="FFFFFF"/>
        </a:lt1>
        <a:dk2>
          <a:srgbClr val="0066CC"/>
        </a:dk2>
        <a:lt2>
          <a:srgbClr val="969696"/>
        </a:lt2>
        <a:accent1>
          <a:srgbClr val="DDDDDD"/>
        </a:accent1>
        <a:accent2>
          <a:srgbClr val="33CCFF"/>
        </a:accent2>
        <a:accent3>
          <a:srgbClr val="FFFFFF"/>
        </a:accent3>
        <a:accent4>
          <a:srgbClr val="6C6C6C"/>
        </a:accent4>
        <a:accent5>
          <a:srgbClr val="EBEBEB"/>
        </a:accent5>
        <a:accent6>
          <a:srgbClr val="2DB9E7"/>
        </a:accent6>
        <a:hlink>
          <a:srgbClr val="CC3300"/>
        </a:hlink>
        <a:folHlink>
          <a:srgbClr val="003399"/>
        </a:folHlink>
      </a:clrScheme>
      <a:clrMap bg1="lt1" tx1="dk1" bg2="lt2" tx2="dk2" accent1="accent1" accent2="accent2" accent3="accent3" accent4="accent4" accent5="accent5" accent6="accent6" hlink="hlink" folHlink="folHlink"/>
    </a:extraClrScheme>
    <a:extraClrScheme>
      <a:clrScheme name="Blue strands design template 3">
        <a:dk1>
          <a:srgbClr val="5F5F5F"/>
        </a:dk1>
        <a:lt1>
          <a:srgbClr val="DEF6F1"/>
        </a:lt1>
        <a:dk2>
          <a:srgbClr val="B2B2B2"/>
        </a:dk2>
        <a:lt2>
          <a:srgbClr val="969696"/>
        </a:lt2>
        <a:accent1>
          <a:srgbClr val="E6E6E6"/>
        </a:accent1>
        <a:accent2>
          <a:srgbClr val="8DC6FF"/>
        </a:accent2>
        <a:accent3>
          <a:srgbClr val="ECFAF7"/>
        </a:accent3>
        <a:accent4>
          <a:srgbClr val="505050"/>
        </a:accent4>
        <a:accent5>
          <a:srgbClr val="F0F0F0"/>
        </a:accent5>
        <a:accent6>
          <a:srgbClr val="7FB3E7"/>
        </a:accent6>
        <a:hlink>
          <a:srgbClr val="0066CC"/>
        </a:hlink>
        <a:folHlink>
          <a:srgbClr val="0000FF"/>
        </a:folHlink>
      </a:clrScheme>
      <a:clrMap bg1="lt1" tx1="dk1" bg2="lt2" tx2="dk2" accent1="accent1" accent2="accent2" accent3="accent3" accent4="accent4" accent5="accent5" accent6="accent6" hlink="hlink" folHlink="folHlink"/>
    </a:extraClrScheme>
    <a:extraClrScheme>
      <a:clrScheme name="Blue strands design template 4">
        <a:dk1>
          <a:srgbClr val="3366CC"/>
        </a:dk1>
        <a:lt1>
          <a:srgbClr val="FFFFFF"/>
        </a:lt1>
        <a:dk2>
          <a:srgbClr val="66CCFF"/>
        </a:dk2>
        <a:lt2>
          <a:srgbClr val="808080"/>
        </a:lt2>
        <a:accent1>
          <a:srgbClr val="B4DCFF"/>
        </a:accent1>
        <a:accent2>
          <a:srgbClr val="CCCCFF"/>
        </a:accent2>
        <a:accent3>
          <a:srgbClr val="FFFFFF"/>
        </a:accent3>
        <a:accent4>
          <a:srgbClr val="2A56AE"/>
        </a:accent4>
        <a:accent5>
          <a:srgbClr val="D6EB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strands design template 5">
        <a:dk1>
          <a:srgbClr val="808080"/>
        </a:dk1>
        <a:lt1>
          <a:srgbClr val="FFFFD9"/>
        </a:lt1>
        <a:dk2>
          <a:srgbClr val="3366CC"/>
        </a:dk2>
        <a:lt2>
          <a:srgbClr val="777777"/>
        </a:lt2>
        <a:accent1>
          <a:srgbClr val="EBEECA"/>
        </a:accent1>
        <a:accent2>
          <a:srgbClr val="99CCFF"/>
        </a:accent2>
        <a:accent3>
          <a:srgbClr val="FFFFE9"/>
        </a:accent3>
        <a:accent4>
          <a:srgbClr val="6C6C6C"/>
        </a:accent4>
        <a:accent5>
          <a:srgbClr val="F3F5E1"/>
        </a:accent5>
        <a:accent6>
          <a:srgbClr val="8AB9E7"/>
        </a:accent6>
        <a:hlink>
          <a:srgbClr val="2901BB"/>
        </a:hlink>
        <a:folHlink>
          <a:srgbClr val="FF7500"/>
        </a:folHlink>
      </a:clrScheme>
      <a:clrMap bg1="lt1" tx1="dk1" bg2="lt2" tx2="dk2" accent1="accent1" accent2="accent2" accent3="accent3" accent4="accent4" accent5="accent5" accent6="accent6" hlink="hlink" folHlink="folHlink"/>
    </a:extraClrScheme>
    <a:extraClrScheme>
      <a:clrScheme name="Blue strands design template 6">
        <a:dk1>
          <a:srgbClr val="3366CC"/>
        </a:dk1>
        <a:lt1>
          <a:srgbClr val="008080"/>
        </a:lt1>
        <a:dk2>
          <a:srgbClr val="3399FF"/>
        </a:dk2>
        <a:lt2>
          <a:srgbClr val="005A58"/>
        </a:lt2>
        <a:accent1>
          <a:srgbClr val="8BC2FF"/>
        </a:accent1>
        <a:accent2>
          <a:srgbClr val="FFFFCC"/>
        </a:accent2>
        <a:accent3>
          <a:srgbClr val="AAC0C0"/>
        </a:accent3>
        <a:accent4>
          <a:srgbClr val="2A56AE"/>
        </a:accent4>
        <a:accent5>
          <a:srgbClr val="C4DDFF"/>
        </a:accent5>
        <a:accent6>
          <a:srgbClr val="E7E7B9"/>
        </a:accent6>
        <a:hlink>
          <a:srgbClr val="990000"/>
        </a:hlink>
        <a:folHlink>
          <a:srgbClr val="0066FF"/>
        </a:folHlink>
      </a:clrScheme>
      <a:clrMap bg1="lt1" tx1="dk1" bg2="lt2" tx2="dk2" accent1="accent1" accent2="accent2" accent3="accent3" accent4="accent4" accent5="accent5" accent6="accent6" hlink="hlink" folHlink="folHlink"/>
    </a:extraClrScheme>
    <a:extraClrScheme>
      <a:clrScheme name="Blue strands design template 7">
        <a:dk1>
          <a:srgbClr val="666666"/>
        </a:dk1>
        <a:lt1>
          <a:srgbClr val="666699"/>
        </a:lt1>
        <a:dk2>
          <a:srgbClr val="99CCFF"/>
        </a:dk2>
        <a:lt2>
          <a:srgbClr val="3E3E5C"/>
        </a:lt2>
        <a:accent1>
          <a:srgbClr val="D2D2D2"/>
        </a:accent1>
        <a:accent2>
          <a:srgbClr val="8DC6FF"/>
        </a:accent2>
        <a:accent3>
          <a:srgbClr val="B8B8CA"/>
        </a:accent3>
        <a:accent4>
          <a:srgbClr val="565656"/>
        </a:accent4>
        <a:accent5>
          <a:srgbClr val="E5E5E5"/>
        </a:accent5>
        <a:accent6>
          <a:srgbClr val="7FB3E7"/>
        </a:accent6>
        <a:hlink>
          <a:srgbClr val="0066FF"/>
        </a:hlink>
        <a:folHlink>
          <a:srgbClr val="FF9933"/>
        </a:folHlink>
      </a:clrScheme>
      <a:clrMap bg1="lt1" tx1="dk1" bg2="lt2" tx2="dk2" accent1="accent1" accent2="accent2" accent3="accent3" accent4="accent4" accent5="accent5" accent6="accent6" hlink="hlink" folHlink="folHlink"/>
    </a:extraClrScheme>
    <a:extraClrScheme>
      <a:clrScheme name="Blue strands design template 8">
        <a:dk1>
          <a:srgbClr val="5C1F00"/>
        </a:dk1>
        <a:lt1>
          <a:srgbClr val="9C3408"/>
        </a:lt1>
        <a:dk2>
          <a:srgbClr val="800000"/>
        </a:dk2>
        <a:lt2>
          <a:srgbClr val="73BCFF"/>
        </a:lt2>
        <a:accent1>
          <a:srgbClr val="D99965"/>
        </a:accent1>
        <a:accent2>
          <a:srgbClr val="3366CC"/>
        </a:accent2>
        <a:accent3>
          <a:srgbClr val="C0AAAA"/>
        </a:accent3>
        <a:accent4>
          <a:srgbClr val="852B06"/>
        </a:accent4>
        <a:accent5>
          <a:srgbClr val="E9CAB8"/>
        </a:accent5>
        <a:accent6>
          <a:srgbClr val="2D5CB9"/>
        </a:accent6>
        <a:hlink>
          <a:srgbClr val="D3EBFF"/>
        </a:hlink>
        <a:folHlink>
          <a:srgbClr val="FED3AC"/>
        </a:folHlink>
      </a:clrScheme>
      <a:clrMap bg1="dk2" tx1="lt1" bg2="dk1" tx2="lt2" accent1="accent1" accent2="accent2" accent3="accent3" accent4="accent4" accent5="accent5" accent6="accent6" hlink="hlink" folHlink="folHlink"/>
    </a:extraClrScheme>
    <a:extraClrScheme>
      <a:clrScheme name="Blue strands design template 9">
        <a:dk1>
          <a:srgbClr val="336699"/>
        </a:dk1>
        <a:lt1>
          <a:srgbClr val="1270AA"/>
        </a:lt1>
        <a:dk2>
          <a:srgbClr val="000000"/>
        </a:dk2>
        <a:lt2>
          <a:srgbClr val="66CCFF"/>
        </a:lt2>
        <a:accent1>
          <a:srgbClr val="AAE1FA"/>
        </a:accent1>
        <a:accent2>
          <a:srgbClr val="0033CC"/>
        </a:accent2>
        <a:accent3>
          <a:srgbClr val="AAAAAA"/>
        </a:accent3>
        <a:accent4>
          <a:srgbClr val="0E5F91"/>
        </a:accent4>
        <a:accent5>
          <a:srgbClr val="D2EEFC"/>
        </a:accent5>
        <a:accent6>
          <a:srgbClr val="002DB9"/>
        </a:accent6>
        <a:hlink>
          <a:srgbClr val="FF7500"/>
        </a:hlink>
        <a:folHlink>
          <a:srgbClr val="0066FF"/>
        </a:folHlink>
      </a:clrScheme>
      <a:clrMap bg1="dk2" tx1="lt1" bg2="dk1" tx2="lt2" accent1="accent1" accent2="accent2" accent3="accent3" accent4="accent4" accent5="accent5" accent6="accent6" hlink="hlink" folHlink="folHlink"/>
    </a:extraClrScheme>
    <a:extraClrScheme>
      <a:clrScheme name="Blue strands design template 10">
        <a:dk1>
          <a:srgbClr val="003366"/>
        </a:dk1>
        <a:lt1>
          <a:srgbClr val="A9A9A9"/>
        </a:lt1>
        <a:dk2>
          <a:srgbClr val="000099"/>
        </a:dk2>
        <a:lt2>
          <a:srgbClr val="66CCFF"/>
        </a:lt2>
        <a:accent1>
          <a:srgbClr val="336699"/>
        </a:accent1>
        <a:accent2>
          <a:srgbClr val="3333FF"/>
        </a:accent2>
        <a:accent3>
          <a:srgbClr val="AAAACA"/>
        </a:accent3>
        <a:accent4>
          <a:srgbClr val="909090"/>
        </a:accent4>
        <a:accent5>
          <a:srgbClr val="ADB8CA"/>
        </a:accent5>
        <a:accent6>
          <a:srgbClr val="2D2DE7"/>
        </a:accent6>
        <a:hlink>
          <a:srgbClr val="66CCFF"/>
        </a:hlink>
        <a:folHlink>
          <a:srgbClr val="FF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Custom Design">
  <a:themeElements>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fontScheme name="1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Black"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Black" pitchFamily="34"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Custom Design 13">
        <a:dk1>
          <a:srgbClr val="000000"/>
        </a:dk1>
        <a:lt1>
          <a:srgbClr val="DEF6F1"/>
        </a:lt1>
        <a:dk2>
          <a:srgbClr val="000000"/>
        </a:dk2>
        <a:lt2>
          <a:srgbClr val="969696"/>
        </a:lt2>
        <a:accent1>
          <a:srgbClr val="E6E6E6"/>
        </a:accent1>
        <a:accent2>
          <a:srgbClr val="8DC6FF"/>
        </a:accent2>
        <a:accent3>
          <a:srgbClr val="ECFAF7"/>
        </a:accent3>
        <a:accent4>
          <a:srgbClr val="000000"/>
        </a:accent4>
        <a:accent5>
          <a:srgbClr val="F0F0F0"/>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14">
        <a:dk1>
          <a:srgbClr val="000000"/>
        </a:dk1>
        <a:lt1>
          <a:srgbClr val="FFFFFF"/>
        </a:lt1>
        <a:dk2>
          <a:srgbClr val="000000"/>
        </a:dk2>
        <a:lt2>
          <a:srgbClr val="808080"/>
        </a:lt2>
        <a:accent1>
          <a:srgbClr val="B4DCFF"/>
        </a:accent1>
        <a:accent2>
          <a:srgbClr val="CCCCFF"/>
        </a:accent2>
        <a:accent3>
          <a:srgbClr val="FFFFFF"/>
        </a:accent3>
        <a:accent4>
          <a:srgbClr val="000000"/>
        </a:accent4>
        <a:accent5>
          <a:srgbClr val="D6EB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15">
        <a:dk1>
          <a:srgbClr val="000000"/>
        </a:dk1>
        <a:lt1>
          <a:srgbClr val="FFFFD9"/>
        </a:lt1>
        <a:dk2>
          <a:srgbClr val="000000"/>
        </a:dk2>
        <a:lt2>
          <a:srgbClr val="777777"/>
        </a:lt2>
        <a:accent1>
          <a:srgbClr val="EBEECA"/>
        </a:accent1>
        <a:accent2>
          <a:srgbClr val="DBFF75"/>
        </a:accent2>
        <a:accent3>
          <a:srgbClr val="FFFFE9"/>
        </a:accent3>
        <a:accent4>
          <a:srgbClr val="000000"/>
        </a:accent4>
        <a:accent5>
          <a:srgbClr val="F3F5E1"/>
        </a:accent5>
        <a:accent6>
          <a:srgbClr val="C6E769"/>
        </a:accent6>
        <a:hlink>
          <a:srgbClr val="8FA418"/>
        </a:hlink>
        <a:folHlink>
          <a:srgbClr val="FF7500"/>
        </a:folHlink>
      </a:clrScheme>
      <a:clrMap bg1="lt1" tx1="dk1" bg2="lt2" tx2="dk2" accent1="accent1" accent2="accent2" accent3="accent3" accent4="accent4" accent5="accent5" accent6="accent6" hlink="hlink" folHlink="folHlink"/>
    </a:extraClrScheme>
    <a:extraClrScheme>
      <a:clrScheme name="1_Custom Design 16">
        <a:dk1>
          <a:srgbClr val="58572B"/>
        </a:dk1>
        <a:lt1>
          <a:srgbClr val="008080"/>
        </a:lt1>
        <a:dk2>
          <a:srgbClr val="FFFF99"/>
        </a:dk2>
        <a:lt2>
          <a:srgbClr val="005A58"/>
        </a:lt2>
        <a:accent1>
          <a:srgbClr val="CCCC99"/>
        </a:accent1>
        <a:accent2>
          <a:srgbClr val="FFFFCC"/>
        </a:accent2>
        <a:accent3>
          <a:srgbClr val="AAC0C0"/>
        </a:accent3>
        <a:accent4>
          <a:srgbClr val="4A4923"/>
        </a:accent4>
        <a:accent5>
          <a:srgbClr val="E2E2CA"/>
        </a:accent5>
        <a:accent6>
          <a:srgbClr val="E7E7B9"/>
        </a:accent6>
        <a:hlink>
          <a:srgbClr val="990000"/>
        </a:hlink>
        <a:folHlink>
          <a:srgbClr val="6633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Solstițiu">
  <a:themeElements>
    <a:clrScheme name="Forjă">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Particularizare 1">
      <a:majorFont>
        <a:latin typeface="Garamond"/>
        <a:ea typeface=""/>
        <a:cs typeface=""/>
      </a:majorFont>
      <a:minorFont>
        <a:latin typeface="Garamond"/>
        <a:ea typeface=""/>
        <a:cs typeface=""/>
      </a:minorFont>
    </a:fontScheme>
    <a:fmtScheme name="Solstițiu">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 strands design template</Template>
  <TotalTime>5443</TotalTime>
  <Words>1356</Words>
  <Application>Microsoft Office PowerPoint</Application>
  <PresentationFormat>Expunere pe ecran (4:3)</PresentationFormat>
  <Paragraphs>140</Paragraphs>
  <Slides>17</Slides>
  <Notes>1</Notes>
  <HiddenSlides>0</HiddenSlides>
  <MMClips>0</MMClips>
  <ScaleCrop>false</ScaleCrop>
  <HeadingPairs>
    <vt:vector size="4" baseType="variant">
      <vt:variant>
        <vt:lpstr>Temă</vt:lpstr>
      </vt:variant>
      <vt:variant>
        <vt:i4>3</vt:i4>
      </vt:variant>
      <vt:variant>
        <vt:lpstr>Titluri diapozitive</vt:lpstr>
      </vt:variant>
      <vt:variant>
        <vt:i4>17</vt:i4>
      </vt:variant>
    </vt:vector>
  </HeadingPairs>
  <TitlesOfParts>
    <vt:vector size="20" baseType="lpstr">
      <vt:lpstr>Blue strands design template</vt:lpstr>
      <vt:lpstr>1_Custom Design</vt:lpstr>
      <vt:lpstr>Solstițiu</vt:lpstr>
      <vt:lpstr>Prezentare PowerPoint</vt:lpstr>
      <vt:lpstr>  Inspecţia de specialitate  </vt:lpstr>
      <vt:lpstr>  Inspecţia de specialitate  </vt:lpstr>
      <vt:lpstr>Prezentare PowerPoint</vt:lpstr>
      <vt:lpstr>Prezentare PowerPoint</vt:lpstr>
      <vt:lpstr>Prezentare PowerPoint</vt:lpstr>
      <vt:lpstr>Prezentare PowerPoint</vt:lpstr>
      <vt:lpstr>Prezentare PowerPoint</vt:lpstr>
      <vt:lpstr>Prezentare PowerPoint</vt:lpstr>
      <vt:lpstr>Prezentare PowerPoint</vt:lpstr>
      <vt:lpstr>Portofoliul/mapa inspectorului de specialitate</vt:lpstr>
      <vt:lpstr>Portofoliul/mapa inspectorului de specialitate</vt:lpstr>
      <vt:lpstr>Pregătirea cadrelor didactice</vt:lpstr>
      <vt:lpstr>     Planificarea si proiectarea didactică   - Elaborarea planificării calendaristice (modele de planificare calendaristică anuală)  - Proiectarea unităţiilor de învăţare (model) - Proiect de lectie (model) - Schița lecției, pentru cei aflați în primii 3 ani de activitate </vt:lpstr>
      <vt:lpstr>Prezentare PowerPoint</vt:lpstr>
      <vt:lpstr>Prezentare PowerPoint</vt:lpstr>
      <vt:lpstr>Prezentare PowerPoint</vt:lpstr>
    </vt:vector>
  </TitlesOfParts>
  <Company>MEC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Comisia Nationala de Informatica</dc:title>
  <dc:creator>danavl</dc:creator>
  <cp:lastModifiedBy>Sorin</cp:lastModifiedBy>
  <cp:revision>1066</cp:revision>
  <dcterms:created xsi:type="dcterms:W3CDTF">2002-09-03T04:38:28Z</dcterms:created>
  <dcterms:modified xsi:type="dcterms:W3CDTF">2014-09-05T10:11:25Z</dcterms:modified>
</cp:coreProperties>
</file>