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6" r:id="rId1"/>
  </p:sldMasterIdLst>
  <p:notesMasterIdLst>
    <p:notesMasterId r:id="rId20"/>
  </p:notesMasterIdLst>
  <p:sldIdLst>
    <p:sldId id="317" r:id="rId2"/>
    <p:sldId id="324" r:id="rId3"/>
    <p:sldId id="325" r:id="rId4"/>
    <p:sldId id="319" r:id="rId5"/>
    <p:sldId id="318" r:id="rId6"/>
    <p:sldId id="316" r:id="rId7"/>
    <p:sldId id="320" r:id="rId8"/>
    <p:sldId id="313" r:id="rId9"/>
    <p:sldId id="315" r:id="rId10"/>
    <p:sldId id="311" r:id="rId11"/>
    <p:sldId id="321" r:id="rId12"/>
    <p:sldId id="312" r:id="rId13"/>
    <p:sldId id="322" r:id="rId14"/>
    <p:sldId id="326" r:id="rId15"/>
    <p:sldId id="327" r:id="rId16"/>
    <p:sldId id="328" r:id="rId17"/>
    <p:sldId id="301" r:id="rId18"/>
    <p:sldId id="32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1C0A0-AF99-4D79-91DF-30426A3C4BC3}" type="datetimeFigureOut">
              <a:rPr lang="ro-RO" smtClean="0"/>
              <a:t>11.09.2022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9DBF-C08E-40C1-8D64-2243C128110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55534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99DA-15E8-419F-A87A-E5D376A71545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6FC1-5076-4C6A-A330-C1381B6BDC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8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99DA-15E8-419F-A87A-E5D376A71545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6FC1-5076-4C6A-A330-C1381B6BDC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7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99DA-15E8-419F-A87A-E5D376A71545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6FC1-5076-4C6A-A330-C1381B6BDC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8954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99DA-15E8-419F-A87A-E5D376A71545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6FC1-5076-4C6A-A330-C1381B6BDC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3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99DA-15E8-419F-A87A-E5D376A71545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6FC1-5076-4C6A-A330-C1381B6BDC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3793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99DA-15E8-419F-A87A-E5D376A71545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6FC1-5076-4C6A-A330-C1381B6BDC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05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99DA-15E8-419F-A87A-E5D376A71545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6FC1-5076-4C6A-A330-C1381B6BDC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85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99DA-15E8-419F-A87A-E5D376A71545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6FC1-5076-4C6A-A330-C1381B6BDC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3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99DA-15E8-419F-A87A-E5D376A71545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6FC1-5076-4C6A-A330-C1381B6BDC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9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99DA-15E8-419F-A87A-E5D376A71545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6FC1-5076-4C6A-A330-C1381B6BDC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99DA-15E8-419F-A87A-E5D376A71545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6FC1-5076-4C6A-A330-C1381B6BDC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0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99DA-15E8-419F-A87A-E5D376A71545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6FC1-5076-4C6A-A330-C1381B6BDC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4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99DA-15E8-419F-A87A-E5D376A71545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6FC1-5076-4C6A-A330-C1381B6BDC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5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99DA-15E8-419F-A87A-E5D376A71545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6FC1-5076-4C6A-A330-C1381B6BDC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2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99DA-15E8-419F-A87A-E5D376A71545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6FC1-5076-4C6A-A330-C1381B6BDC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99DA-15E8-419F-A87A-E5D376A71545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C6FC1-5076-4C6A-A330-C1381B6BDC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7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E99DA-15E8-419F-A87A-E5D376A71545}" type="datetimeFigureOut">
              <a:rPr lang="en-US" smtClean="0"/>
              <a:pPr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DC6FC1-5076-4C6A-A330-C1381B6BDC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7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  <p:sldLayoutId id="2147484098" r:id="rId12"/>
    <p:sldLayoutId id="2147484099" r:id="rId13"/>
    <p:sldLayoutId id="2147484100" r:id="rId14"/>
    <p:sldLayoutId id="2147484101" r:id="rId15"/>
    <p:sldLayoutId id="21474841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Rectangle 2076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9" name="Group 2078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80" name="Straight Connector 2079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81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82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83" name="Isosceles Triangle 2082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84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85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86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87" name="Isosceles Triangle 2086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88" name="Isosceles Triangle 2087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90" name="Rectangle 2089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0328250D-4B93-7C35-AA44-6B3A4E1633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7" r="1" b="11207"/>
          <a:stretch/>
        </p:blipFill>
        <p:spPr bwMode="auto">
          <a:xfrm>
            <a:off x="568452" y="571500"/>
            <a:ext cx="1105509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968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8C4B6CB-2B77-4E6E-B2D7-DB615CCBE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793" y="1233378"/>
            <a:ext cx="4992473" cy="427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>
            <a:extLst>
              <a:ext uri="{FF2B5EF4-FFF2-40B4-BE49-F238E27FC236}">
                <a16:creationId xmlns:a16="http://schemas.microsoft.com/office/drawing/2014/main" id="{5F1C0E48-1316-40BC-87AB-51D76523B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4366" y="1233377"/>
            <a:ext cx="5271227" cy="427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785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1C06419-CF5D-F692-0BB7-30B36D273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9" b="818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7620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274002" y="4502552"/>
            <a:ext cx="2917998" cy="23554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3500" y="-16625"/>
            <a:ext cx="2667482" cy="6874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923" y="-16625"/>
            <a:ext cx="1269077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374" y="-16624"/>
            <a:ext cx="1983626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66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3432C05-8A0C-4028-A1CF-49A442DC3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2544" y="1131994"/>
            <a:ext cx="4533439" cy="460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>
            <a:extLst>
              <a:ext uri="{FF2B5EF4-FFF2-40B4-BE49-F238E27FC236}">
                <a16:creationId xmlns:a16="http://schemas.microsoft.com/office/drawing/2014/main" id="{F355EED9-D24E-4A76-BD6E-6BDADA9C9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8129" y="1131993"/>
            <a:ext cx="4602479" cy="460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777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C5F38021-AD88-B3C3-5887-389E535F2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2" y="738716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CCB834F-97A7-1D44-84B6-07AC4D749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811" y="724430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848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3" name="Rectangle 11270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85" name="Group 11272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274" name="Straight Connector 11273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86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76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7" name="Isosceles Triangle 11276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78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8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0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1" name="Isosceles Triangle 11280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2" name="Isosceles Triangle 11281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284" name="Rectangle 11283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664A26D8-BE43-1339-5FC5-69773FC54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3" r="-1" b="26984"/>
          <a:stretch/>
        </p:blipFill>
        <p:spPr bwMode="auto">
          <a:xfrm>
            <a:off x="568452" y="571500"/>
            <a:ext cx="1105509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698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3" name="Rectangle 11270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85" name="Group 11272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274" name="Straight Connector 11273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86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76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7" name="Isosceles Triangle 11276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78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8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0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1" name="Isosceles Triangle 11280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2" name="Isosceles Triangle 11281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284" name="Rectangle 11283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402D45FB-3C37-DB0D-27EF-B08863DC2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2" y="726123"/>
            <a:ext cx="5082228" cy="555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72EAB7AA-8B56-03C9-50FA-2C2125F15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873" y="658496"/>
            <a:ext cx="4148857" cy="555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717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3" name="Rectangle 11270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85" name="Group 11272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274" name="Straight Connector 11273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86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76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7" name="Isosceles Triangle 11276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78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8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0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1" name="Isosceles Triangle 11280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82" name="Isosceles Triangle 11281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284" name="Rectangle 11283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CF208E4E-5334-74AF-5CD2-CB75C95EE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61" y="619760"/>
            <a:ext cx="4567659" cy="556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5302D046-6629-6350-3FC1-AC5AE170C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63" y="619760"/>
            <a:ext cx="4567659" cy="56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348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412CA05-FBCB-5A6D-7FF8-F865C8137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18" y="615526"/>
            <a:ext cx="5143500" cy="561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00F7C43B-580A-1E32-2497-BCE8D1FD9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866" y="1350169"/>
            <a:ext cx="53721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47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8" name="Rectangle 922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39" name="Group 922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226" name="Straight Connector 922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2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2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29" name="Isosceles Triangle 922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3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3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3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33" name="Isosceles Triangle 923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34" name="Isosceles Triangle 923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240" name="Rectangle 923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B164DB9D-0C4C-1AE9-C412-9A77286D5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876" y="640080"/>
            <a:ext cx="4463404" cy="55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A1604C14-C664-E97D-B9AC-5E2668B47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292" y="640080"/>
            <a:ext cx="5595407" cy="55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93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8" name="Rectangle 9222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39" name="Group 922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226" name="Straight Connector 9225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27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28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29" name="Isosceles Triangle 9228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30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31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32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33" name="Isosceles Triangle 9232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34" name="Isosceles Triangle 9233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240" name="Rectangle 923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AE55DBF-9FF1-01C5-122A-B599C1043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75" y="650240"/>
            <a:ext cx="4453765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03C7464A-3F7D-D70B-172B-85BB39ADE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614" y="650240"/>
            <a:ext cx="514350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441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2054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9" name="Group 2056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58" name="Straight Connector 2057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70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0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1" name="Isosceles Triangle 2060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2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4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5" name="Isosceles Triangle 2064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6" name="Isosceles Triangle 2065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4A74B16-838B-78DB-B6CD-7973C0CD5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755" y="574886"/>
            <a:ext cx="4480560" cy="569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G_0153.a76ef047d8d24c03823acdf41c4ee7c8">
            <a:extLst>
              <a:ext uri="{FF2B5EF4-FFF2-40B4-BE49-F238E27FC236}">
                <a16:creationId xmlns:a16="http://schemas.microsoft.com/office/drawing/2014/main" id="{4160DB26-DB34-8607-894B-566E871DD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458" y="890588"/>
            <a:ext cx="6040262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987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2054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9" name="Group 2056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58" name="Straight Connector 2057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70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0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1" name="Isosceles Triangle 2060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2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4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5" name="Isosceles Triangle 2064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6" name="Isosceles Triangle 2065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what is the reggio emilia approach">
            <a:extLst>
              <a:ext uri="{FF2B5EF4-FFF2-40B4-BE49-F238E27FC236}">
                <a16:creationId xmlns:a16="http://schemas.microsoft.com/office/drawing/2014/main" id="{31F7A6E2-39B2-B24E-C8AA-F7CC390F8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020" y="772160"/>
            <a:ext cx="8842699" cy="526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2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2054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9" name="Group 2056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58" name="Straight Connector 2057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70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0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1" name="Isosceles Triangle 2060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2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4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5" name="Isosceles Triangle 2064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6" name="Isosceles Triangle 2065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72C9B2C-F233-E487-9391-8D52E0788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98" y="914400"/>
            <a:ext cx="1045420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58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159056-CFA6-9753-1B44-131C5598A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96" y="873760"/>
            <a:ext cx="10001204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885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>
            <a:extLst>
              <a:ext uri="{FF2B5EF4-FFF2-40B4-BE49-F238E27FC236}">
                <a16:creationId xmlns:a16="http://schemas.microsoft.com/office/drawing/2014/main" id="{60FDE4F3-D973-9A9C-804D-672B7D57D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694" y="741680"/>
            <a:ext cx="8377466" cy="550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734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Isosceles Triangle 140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Isosceles Triangle 144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6" name="Isosceles Triangle 145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80B58AA-BDBC-47F8-A0AE-737716D3E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3" r="1" b="1"/>
          <a:stretch/>
        </p:blipFill>
        <p:spPr bwMode="auto">
          <a:xfrm>
            <a:off x="568452" y="571500"/>
            <a:ext cx="1105509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952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Isosceles Triangle 90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Isosceles Triangle 95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ine 3" descr="O imagine care conține text, interior, cameră, decorat&#10;&#10;Descriere generată automat">
            <a:extLst>
              <a:ext uri="{FF2B5EF4-FFF2-40B4-BE49-F238E27FC236}">
                <a16:creationId xmlns:a16="http://schemas.microsoft.com/office/drawing/2014/main" id="{E427E356-5173-4748-A576-388838573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97" y="629920"/>
            <a:ext cx="10159563" cy="55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7777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0</Words>
  <Application>Microsoft Office PowerPoint</Application>
  <PresentationFormat>Ecran lat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18</vt:i4>
      </vt:variant>
    </vt:vector>
  </HeadingPairs>
  <TitlesOfParts>
    <vt:vector size="23" baseType="lpstr">
      <vt:lpstr>Arial</vt:lpstr>
      <vt:lpstr>Calibri</vt:lpstr>
      <vt:lpstr>Trebuchet MS</vt:lpstr>
      <vt:lpstr>Wingdings 3</vt:lpstr>
      <vt:lpstr>Facet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REFLECȚIE ȘI IMPLICARE ÎN CONSTRUIREA COMUNITĂȚII DE ÎNVĂȚARE</dc:title>
  <dc:creator>Preda Bogdan</dc:creator>
  <cp:lastModifiedBy>Preda Bogdan</cp:lastModifiedBy>
  <cp:revision>25</cp:revision>
  <dcterms:created xsi:type="dcterms:W3CDTF">2020-10-26T12:09:34Z</dcterms:created>
  <dcterms:modified xsi:type="dcterms:W3CDTF">2022-09-11T07:31:07Z</dcterms:modified>
</cp:coreProperties>
</file>