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6" r:id="rId3"/>
    <p:sldId id="263" r:id="rId4"/>
    <p:sldId id="267" r:id="rId5"/>
  </p:sldIdLst>
  <p:sldSz cx="12192000" cy="6858000"/>
  <p:notesSz cx="6797675" cy="9928225"/>
  <p:defaultTextStyle>
    <a:defPPr rtl="0"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4B1156A-380E-4F78-BDF5-A606A8083BF9}" styleName="Stil mediu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il mediu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89" autoAdjust="0"/>
  </p:normalViewPr>
  <p:slideViewPr>
    <p:cSldViewPr snapToGrid="0">
      <p:cViewPr varScale="1">
        <p:scale>
          <a:sx n="67" d="100"/>
          <a:sy n="67" d="100"/>
        </p:scale>
        <p:origin x="644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7" d="100"/>
          <a:sy n="77" d="100"/>
        </p:scale>
        <p:origin x="310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o-RO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B1A2855-468D-408A-AAD0-AF3F407C20D6}" type="datetime1">
              <a:rPr lang="ro-RO" smtClean="0"/>
              <a:t>13.09.2022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o-RO" noProof="0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575BBE2-6EEC-4D15-9E46-333EB7BB1258}" type="datetime1">
              <a:rPr lang="ro-RO" noProof="0" smtClean="0"/>
              <a:t>13.09.2022</a:t>
            </a:fld>
            <a:endParaRPr lang="ro-RO" noProof="0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o-RO" noProof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o-RO" noProof="0"/>
              <a:t>Editați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o-RO" noProof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ro-RO" noProof="0" smtClean="0"/>
              <a:t>‹#›</a:t>
            </a:fld>
            <a:endParaRPr lang="ro-RO" noProof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A1D7B6F-E65C-42E7-86A5-0A01C6C95227}" type="slidenum">
              <a:rPr lang="ro-RO" smtClean="0"/>
              <a:t>1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27398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50106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8849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zitiv titlu cu i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Element graf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ormă liberă: Formă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40" name="Formă liberă: Formă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41" name="Formă liberă: Formă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6" name="Formă liberă: Formă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7" name="Formă liberă: Formă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9" name="Formă liberă: Formă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6" name="Formă liberă: Formă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1" name="Formă liberă: Formă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5" name="Formă liberă: Forma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3" name="Subtitlu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o-RO" noProof="0"/>
              <a:t>FACEȚI CLIC PENTRU A EDITA DIAPOZITIVUL COORDONATOR</a:t>
            </a:r>
          </a:p>
        </p:txBody>
      </p:sp>
      <p:sp>
        <p:nvSpPr>
          <p:cNvPr id="42" name="Substituent imagine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Prezentare</a:t>
            </a:r>
            <a:br>
              <a:rPr lang="ro-RO" noProof="0"/>
            </a:br>
            <a:r>
              <a:rPr lang="ro-RO" noProof="0"/>
              <a:t>Titlu</a:t>
            </a:r>
          </a:p>
        </p:txBody>
      </p:sp>
      <p:sp>
        <p:nvSpPr>
          <p:cNvPr id="45" name="Substituent text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LUNĂ</a:t>
            </a:r>
            <a:br>
              <a:rPr lang="ro-RO" noProof="0"/>
            </a:br>
            <a:r>
              <a:rPr lang="ro-RO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zitiv cu mulțum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Element graf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ormă liberă: Formă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41" name="Formă liberă: Formă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14" name="Formă liberă: Formă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0" name="Formă liberă: Formă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2" name="Formă liberă: Formă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6" name="Formă liberă: Formă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9" name="Formă liberă: Formă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1" name="Formă liberă: Formă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3" name="Formă liberă: Formă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5" name="Formă liberă: Formă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1" name="Titlu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Vă mulțumim!</a:t>
            </a:r>
          </a:p>
        </p:txBody>
      </p:sp>
      <p:grpSp>
        <p:nvGrpSpPr>
          <p:cNvPr id="23" name="Element graf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ormă liberă: Formă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5" name="Formă liberă: Formă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30" name="Substituent imagine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35" name="Substituent text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Element graf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ormă liberă: Formă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40" name="Formă liberă: Formă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41" name="Formă liberă: Formă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6" name="Formă liberă: Formă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7" name="Formă liberă: Formă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9" name="Formă liberă: Formă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6" name="Formă liberă: Formă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1" name="Formă liberă: Formă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5" name="Formă liberă: Forma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u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Prezentare</a:t>
            </a:r>
            <a:br>
              <a:rPr lang="ro-RO" noProof="0"/>
            </a:br>
            <a:r>
              <a:rPr lang="ro-RO" noProof="0"/>
              <a:t>Titlu</a:t>
            </a:r>
          </a:p>
        </p:txBody>
      </p:sp>
      <p:sp>
        <p:nvSpPr>
          <p:cNvPr id="23" name="Subtitlu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o-RO" noProof="0"/>
              <a:t>FACEȚI CLIC PENTRU A EDITA STILUL DE SUBTITLU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4" name="Formă liberă: Formă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Diapozitiv divizor</a:t>
            </a: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1" name="Substituent text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7" name="Titlu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Clic pentru editare stil titlu Coordonator</a:t>
            </a:r>
          </a:p>
        </p:txBody>
      </p:sp>
      <p:sp>
        <p:nvSpPr>
          <p:cNvPr id="22" name="Substituent conținut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7" name="Titlu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Clic pentru editare stil titlu Coordonator</a:t>
            </a:r>
          </a:p>
        </p:txBody>
      </p:sp>
      <p:sp>
        <p:nvSpPr>
          <p:cNvPr id="17" name="Substituent conținut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  <p:sp>
        <p:nvSpPr>
          <p:cNvPr id="18" name="Substituent conținut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7" name="Titlu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Clic pentru editare stil titlu Coordonator</a:t>
            </a:r>
          </a:p>
        </p:txBody>
      </p:sp>
      <p:sp>
        <p:nvSpPr>
          <p:cNvPr id="17" name="Substituent text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/>
              <a:t>Faceți clic pentru a edita stilurile de text coordonator</a:t>
            </a:r>
          </a:p>
        </p:txBody>
      </p:sp>
      <p:sp>
        <p:nvSpPr>
          <p:cNvPr id="18" name="Substituent conținut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  <p:sp>
        <p:nvSpPr>
          <p:cNvPr id="19" name="Substituent text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/>
              <a:t>Faceți clic pentru a edita stilurile de text coordonator</a:t>
            </a:r>
          </a:p>
        </p:txBody>
      </p:sp>
      <p:sp>
        <p:nvSpPr>
          <p:cNvPr id="20" name="Substituent conținut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6" name="Element graf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7" name="Element graf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7" name="Formă liberă: Formă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8" name="Formă liberă: Formă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6" name="Substituent conținut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  <p:sp>
        <p:nvSpPr>
          <p:cNvPr id="19" name="Substituent text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Clic pentru editare stil 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zitiv diagram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6" name="Element graf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7" name="Element graf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7" name="Formă liberă: Formă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8" name="Formă liberă: Formă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7" name="Substituent imagine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18" name="Substituent text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Clic pentru editare stil 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7" name="Titlu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Clic pentru editare stil 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7" name="Titlu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o-RO" noProof="0"/>
              <a:t>Clic pentru editare stil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44441" y="2373246"/>
            <a:ext cx="9303119" cy="211150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t secțiune cu i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4" name="Formă liberă: Formă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5" name="Element graf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6" name="Substituent imagine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8" name="Element graf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Diapozitiv divizor</a:t>
            </a:r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Element graf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ormă liberă: Formă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3" name="Formă liberă: Formă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grpSp>
        <p:nvGrpSpPr>
          <p:cNvPr id="26" name="Element graf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ormă liberă: Formă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8" name="Formă liberă: Formă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9" name="Formă liberă: Formă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30" name="Formă liberă: Formă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ement graf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3" name="Substituent text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1</a:t>
            </a:r>
          </a:p>
        </p:txBody>
      </p:sp>
      <p:sp>
        <p:nvSpPr>
          <p:cNvPr id="26" name="Substituent text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33" name="Substituent text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2</a:t>
            </a:r>
          </a:p>
        </p:txBody>
      </p:sp>
      <p:sp>
        <p:nvSpPr>
          <p:cNvPr id="34" name="Substituent text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37" name="Substituent text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3</a:t>
            </a:r>
          </a:p>
        </p:txBody>
      </p:sp>
      <p:sp>
        <p:nvSpPr>
          <p:cNvPr id="38" name="Substituent text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0" name="Substituent text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3" name="Substituent text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5" name="Substituent text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6" name="Substituent text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8" name="Substituent text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49" name="Substituent text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50" name="Substituent text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55" name="Substituent imagine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56" name="Substituent imagine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57" name="Substituent imagine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58" name="Substituent imagine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Cum să utilizați acest șablon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ect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Element graf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ormă liberă: Formă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9" name="Formă liberă: Formă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EDITAȚI STILURILE DE TEXT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10" name="Element graf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1" name="Element graf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3" name="Titlu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Aspect text 1</a:t>
            </a:r>
          </a:p>
        </p:txBody>
      </p:sp>
      <p:sp>
        <p:nvSpPr>
          <p:cNvPr id="17" name="Substituent text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Arial" panose="020B0604020202020204" pitchFamily="34" charset="0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grpSp>
        <p:nvGrpSpPr>
          <p:cNvPr id="19" name="Element graf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ormă liberă: Formă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1" name="Formă liberă: Formă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2" name="Formă liberă: Formă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4" name="Substituent imagine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ect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Element graf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ormă liberă: Formă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0" name="Formă liberă: Formă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o-RO" noProof="0"/>
              <a:t>ZZ.LL.20XX</a:t>
            </a:r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grpSp>
        <p:nvGrpSpPr>
          <p:cNvPr id="13" name="Gr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Element graf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2" name="Element graf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16" name="Titlu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Aspect text 2</a:t>
            </a:r>
          </a:p>
        </p:txBody>
      </p:sp>
      <p:sp>
        <p:nvSpPr>
          <p:cNvPr id="17" name="Substituent text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EDITAȚI STILURILE DE TEXT COORDONATOR</a:t>
            </a:r>
          </a:p>
        </p:txBody>
      </p:sp>
      <p:sp>
        <p:nvSpPr>
          <p:cNvPr id="18" name="Substituent text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sp>
        <p:nvSpPr>
          <p:cNvPr id="20" name="Substituent text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o-RO" noProof="0"/>
              <a:t>Clic pentru editare stiluri text Coordonator</a:t>
            </a:r>
          </a:p>
        </p:txBody>
      </p:sp>
      <p:grpSp>
        <p:nvGrpSpPr>
          <p:cNvPr id="22" name="Element graf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ormă liberă: Formă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4" name="Formă liberă: Formă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5" name="Formă liberă: Formă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7" name="Substituent imagine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ă conținuturi cu sub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Element graf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ormă liberă: Formă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20" name="Formă liberă: Formă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/>
              <a:t>Titlul secțiunii 1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Arial" panose="020B0604020202020204" pitchFamily="34" charset="0"/>
              </a:defRPr>
            </a:lvl1pPr>
            <a:lvl2pPr>
              <a:buClr>
                <a:schemeClr val="accent2"/>
              </a:buClr>
              <a:defRPr sz="1600">
                <a:latin typeface="Arial" panose="020B0604020202020204" pitchFamily="34" charset="0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ADĂUGAȚI UN SUBSOL</a:t>
            </a:r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10" name="Element graf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1" name="Element graf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3" name="Titlu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Comparație</a:t>
            </a:r>
          </a:p>
        </p:txBody>
      </p:sp>
      <p:sp>
        <p:nvSpPr>
          <p:cNvPr id="15" name="Substituent text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/>
              <a:t>Titlul secțiunii 1</a:t>
            </a:r>
          </a:p>
        </p:txBody>
      </p:sp>
      <p:sp>
        <p:nvSpPr>
          <p:cNvPr id="16" name="Substituent conținut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Arial" panose="020B0604020202020204" pitchFamily="34" charset="0"/>
              </a:defRPr>
            </a:lvl1pPr>
            <a:lvl2pPr>
              <a:buClr>
                <a:schemeClr val="accent2"/>
              </a:buClr>
              <a:defRPr sz="1600">
                <a:latin typeface="Arial" panose="020B0604020202020204" pitchFamily="34" charset="0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</p:txBody>
      </p:sp>
      <p:sp>
        <p:nvSpPr>
          <p:cNvPr id="17" name="Substituent text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EDITAȚI STILURILE DE TEXT COORDONATOR</a:t>
            </a:r>
          </a:p>
        </p:txBody>
      </p:sp>
      <p:sp>
        <p:nvSpPr>
          <p:cNvPr id="22" name="Formă liberă: Formă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3" name="Formă liberă: Formă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zitiv diagram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6" name="Element graf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7" name="Element graf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9" name="Titlu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Diapozitiv diagramă</a:t>
            </a:r>
          </a:p>
        </p:txBody>
      </p:sp>
      <p:sp>
        <p:nvSpPr>
          <p:cNvPr id="10" name="Substituent text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EDITAȚI STILURILE DE TEXT COORDONATOR</a:t>
            </a:r>
          </a:p>
        </p:txBody>
      </p:sp>
      <p:sp>
        <p:nvSpPr>
          <p:cNvPr id="23" name="Substituent diagramă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o diagramă</a:t>
            </a:r>
          </a:p>
        </p:txBody>
      </p:sp>
      <p:sp>
        <p:nvSpPr>
          <p:cNvPr id="27" name="Formă liberă: Formă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28" name="Formă liberă: Formă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zitiv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Element graf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ormă liberă: Formă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6" name="Element graf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7" name="Element graf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9" name="Titlu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Diapozitiv tabel</a:t>
            </a:r>
          </a:p>
        </p:txBody>
      </p:sp>
      <p:sp>
        <p:nvSpPr>
          <p:cNvPr id="10" name="Substituent text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/>
              <a:t>EDITAȚI STILURILE DE TEXT COORDONATOR</a:t>
            </a:r>
          </a:p>
        </p:txBody>
      </p:sp>
      <p:sp>
        <p:nvSpPr>
          <p:cNvPr id="15" name="Substituent tabel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un tabel</a:t>
            </a:r>
          </a:p>
        </p:txBody>
      </p:sp>
      <p:sp>
        <p:nvSpPr>
          <p:cNvPr id="17" name="Formă liberă: Formă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8" name="Formă liberă: Formă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Element graf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ormă liberă: Formă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8" name="Formă liberă: Formă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ADĂUGAȚI UN SUBSOL</a:t>
            </a:r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grpSp>
        <p:nvGrpSpPr>
          <p:cNvPr id="9" name="Element graf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ormă liberă: Formă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1" name="Formă liberă: Formă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3" name="Formă liberă: Formă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16" name="Substituent text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o-RO" noProof="0"/>
              <a:t>EDITAȚI STILURILE DE TEXT COORDONATOR</a:t>
            </a:r>
          </a:p>
        </p:txBody>
      </p:sp>
      <p:sp>
        <p:nvSpPr>
          <p:cNvPr id="20" name="Substituent imagine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25" name="Titlu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o-RO" noProof="0"/>
              <a:t>Imagine mare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clip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Element graf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ormă liberă: Formă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  <p:sp>
          <p:nvSpPr>
            <p:cNvPr id="11" name="Formă liberă: Formă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o-RO" noProof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u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rtl="0"/>
            <a:r>
              <a:rPr lang="ro-RO" noProof="0"/>
              <a:t>FACEȚI CLIC PENTRU A EDITA STILUL TITLULUI PRINCIPAL</a:t>
            </a:r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noProof="0" smtClean="0"/>
              <a:t>‹#›</a:t>
            </a:fld>
            <a:endParaRPr lang="ro-RO" noProof="0"/>
          </a:p>
        </p:txBody>
      </p:sp>
      <p:sp>
        <p:nvSpPr>
          <p:cNvPr id="13" name="Substituent media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o-RO" noProof="0"/>
              <a:t>Faceți clic pe pictogramă pentru a adăuga media</a:t>
            </a:r>
          </a:p>
        </p:txBody>
      </p:sp>
      <p:sp>
        <p:nvSpPr>
          <p:cNvPr id="17" name="Formă liberă: Formă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6" name="Formă liberă: Formă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o-RO" noProof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" name="Formă liberă: Formă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  <p:sp>
        <p:nvSpPr>
          <p:cNvPr id="18" name="Formă liberă: Formă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o-RO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o-RO" noProof="0"/>
              <a:t>Clic pentru editare stil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o-RO" noProof="0"/>
              <a:t>Faceți clic pentru a edita stilurile de text coordonator</a:t>
            </a:r>
          </a:p>
          <a:p>
            <a:pPr lvl="1" rtl="0"/>
            <a:r>
              <a:rPr lang="ro-RO" noProof="0"/>
              <a:t>Al doilea nivel</a:t>
            </a:r>
          </a:p>
          <a:p>
            <a:pPr lvl="2" rtl="0"/>
            <a:r>
              <a:rPr lang="ro-RO" noProof="0"/>
              <a:t>Al treilea nivel</a:t>
            </a:r>
          </a:p>
          <a:p>
            <a:pPr lvl="3" rtl="0"/>
            <a:r>
              <a:rPr lang="ro-RO" noProof="0"/>
              <a:t>Al patrulea nivel</a:t>
            </a:r>
          </a:p>
          <a:p>
            <a:pPr lvl="4" rtl="0"/>
            <a:r>
              <a:rPr lang="ro-RO" noProof="0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o-RO" noProof="0"/>
              <a:t>ZZ.LL.20XX</a:t>
            </a:r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o-RO" noProof="0"/>
              <a:t>ADĂUGAREA UNUI SUBSOL</a:t>
            </a:r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jugarijugar.com/es/tinker-kits/4619-conectores-terra-kids-starter-kit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o-RO" sz="2800" dirty="0"/>
              <a:t>CONSFĂTUIRI INSPECTORI EDUCAȚIE TIMPURIE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720000">
            <a:off x="7981565" y="5054830"/>
            <a:ext cx="3897943" cy="858767"/>
          </a:xfrm>
        </p:spPr>
        <p:txBody>
          <a:bodyPr rtlCol="0">
            <a:normAutofit/>
          </a:bodyPr>
          <a:lstStyle/>
          <a:p>
            <a:pPr rtl="0"/>
            <a:r>
              <a:rPr lang="ro-RO" dirty="0"/>
              <a:t> Joc, respect și bucurie !</a:t>
            </a:r>
          </a:p>
        </p:txBody>
      </p:sp>
      <p:sp>
        <p:nvSpPr>
          <p:cNvPr id="7" name="Substituent text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720000">
            <a:off x="9374138" y="452802"/>
            <a:ext cx="1802305" cy="986901"/>
          </a:xfrm>
        </p:spPr>
        <p:txBody>
          <a:bodyPr rtlCol="0">
            <a:normAutofit/>
          </a:bodyPr>
          <a:lstStyle/>
          <a:p>
            <a:pPr rtl="0"/>
            <a:r>
              <a:rPr lang="ro-RO" sz="1800" dirty="0"/>
              <a:t>BUCUREȘTI </a:t>
            </a:r>
            <a:r>
              <a:rPr lang="ro-RO" sz="2000" dirty="0"/>
              <a:t>11-13 sept.2022</a:t>
            </a:r>
          </a:p>
        </p:txBody>
      </p:sp>
      <p:pic>
        <p:nvPicPr>
          <p:cNvPr id="9" name="Substituent imagine 8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/>
        </p:blipFill>
        <p:spPr>
          <a:xfrm>
            <a:off x="108572" y="1115082"/>
            <a:ext cx="6013693" cy="5314602"/>
          </a:xfrm>
        </p:spPr>
      </p:pic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subsol 1">
            <a:extLst>
              <a:ext uri="{FF2B5EF4-FFF2-40B4-BE49-F238E27FC236}">
                <a16:creationId xmlns:a16="http://schemas.microsoft.com/office/drawing/2014/main" id="{74313834-9696-2234-1678-FB707373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10600" y="390591"/>
            <a:ext cx="2636148" cy="312920"/>
          </a:xfrm>
        </p:spPr>
        <p:txBody>
          <a:bodyPr/>
          <a:lstStyle/>
          <a:p>
            <a:pPr rtl="0"/>
            <a:r>
              <a:rPr lang="ro-RO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Joc, respect și bucurie !</a:t>
            </a:r>
            <a:endParaRPr lang="ro-RO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stituent număr diapozitiv 2">
            <a:extLst>
              <a:ext uri="{FF2B5EF4-FFF2-40B4-BE49-F238E27FC236}">
                <a16:creationId xmlns:a16="http://schemas.microsoft.com/office/drawing/2014/main" id="{0EB6A615-CAD3-26E0-E6C9-20196E59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o-RO" noProof="0" smtClean="0"/>
              <a:t>2</a:t>
            </a:fld>
            <a:endParaRPr lang="ro-RO" noProof="0" dirty="0"/>
          </a:p>
        </p:txBody>
      </p:sp>
      <p:sp>
        <p:nvSpPr>
          <p:cNvPr id="4" name="Titlu 3">
            <a:extLst>
              <a:ext uri="{FF2B5EF4-FFF2-40B4-BE49-F238E27FC236}">
                <a16:creationId xmlns:a16="http://schemas.microsoft.com/office/drawing/2014/main" id="{911D55DB-E622-CB07-E71F-EA99F52DE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360000">
            <a:off x="260072" y="872987"/>
            <a:ext cx="4540096" cy="1061509"/>
          </a:xfrm>
        </p:spPr>
        <p:txBody>
          <a:bodyPr>
            <a:noAutofit/>
          </a:bodyPr>
          <a:lstStyle/>
          <a:p>
            <a:r>
              <a:rPr lang="ro-RO" sz="2800" dirty="0"/>
              <a:t>COORDONARE METODOLOGICĂ CREȘE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DC60946D-61FF-F68E-55CB-770C32B33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239" y="2352675"/>
            <a:ext cx="10570085" cy="3124200"/>
          </a:xfrm>
        </p:spPr>
        <p:txBody>
          <a:bodyPr/>
          <a:lstStyle/>
          <a:p>
            <a:r>
              <a:rPr lang="ro-RO" dirty="0"/>
              <a:t>PROCEDURĂ</a:t>
            </a:r>
          </a:p>
          <a:p>
            <a:endParaRPr lang="ro-RO" dirty="0"/>
          </a:p>
          <a:p>
            <a:r>
              <a:rPr lang="ro-RO" dirty="0"/>
              <a:t>PLAN DE ACTIVITĂȚI PENTRU REALIZAREA COORDONĂRII METODOLOGICE</a:t>
            </a:r>
          </a:p>
        </p:txBody>
      </p:sp>
    </p:spTree>
    <p:extLst>
      <p:ext uri="{BB962C8B-B14F-4D97-AF65-F5344CB8AC3E}">
        <p14:creationId xmlns:p14="http://schemas.microsoft.com/office/powerpoint/2010/main" val="383735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232" y="284082"/>
            <a:ext cx="4128008" cy="832104"/>
          </a:xfrm>
        </p:spPr>
        <p:txBody>
          <a:bodyPr rtlCol="0">
            <a:normAutofit/>
          </a:bodyPr>
          <a:lstStyle/>
          <a:p>
            <a:pPr algn="ctr" rtl="0"/>
            <a:r>
              <a:rPr lang="ro-RO" sz="2800" dirty="0"/>
              <a:t> </a:t>
            </a:r>
            <a:r>
              <a:rPr lang="ro-RO" sz="2800" dirty="0">
                <a:latin typeface="Comic Sans MS" panose="030F0702030302020204" pitchFamily="66" charset="0"/>
              </a:rPr>
              <a:t>PROCEDURĂ</a:t>
            </a:r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365" y="6315342"/>
            <a:ext cx="3280216" cy="542658"/>
          </a:xfrm>
        </p:spPr>
        <p:txBody>
          <a:bodyPr rtlCol="0"/>
          <a:lstStyle/>
          <a:p>
            <a:pPr rtl="0"/>
            <a:r>
              <a:rPr lang="ro-R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o-RO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Joc, respect și bucurie !</a:t>
            </a:r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smtClean="0"/>
              <a:t>3</a:t>
            </a:fld>
            <a:endParaRPr lang="ro-RO" dirty="0"/>
          </a:p>
        </p:txBody>
      </p:sp>
      <p:sp>
        <p:nvSpPr>
          <p:cNvPr id="12" name="CasetăText 11">
            <a:extLst>
              <a:ext uri="{FF2B5EF4-FFF2-40B4-BE49-F238E27FC236}">
                <a16:creationId xmlns:a16="http://schemas.microsoft.com/office/drawing/2014/main" id="{DE898B3F-FCDA-2C62-EB1C-5E2D78AB2928}"/>
              </a:ext>
            </a:extLst>
          </p:cNvPr>
          <p:cNvSpPr txBox="1"/>
          <p:nvPr/>
        </p:nvSpPr>
        <p:spPr>
          <a:xfrm>
            <a:off x="1451583" y="2342276"/>
            <a:ext cx="9460283" cy="2738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r>
              <a:rPr lang="ro-RO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ro-RO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baza legală (LEN/2011, HG 566/2022, OM nr.4694/2019);</a:t>
            </a:r>
          </a:p>
          <a:p>
            <a:pPr algn="l">
              <a:lnSpc>
                <a:spcPct val="150000"/>
              </a:lnSpc>
            </a:pP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- scopul</a:t>
            </a:r>
          </a:p>
          <a:p>
            <a:pPr marL="285750" indent="-285750" algn="l">
              <a:lnSpc>
                <a:spcPct val="150000"/>
              </a:lnSpc>
              <a:buFontTx/>
              <a:buChar char="-"/>
            </a:pP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 se adresează</a:t>
            </a:r>
          </a:p>
          <a:p>
            <a:pPr marL="285750" indent="-285750" algn="l">
              <a:lnSpc>
                <a:spcPct val="150000"/>
              </a:lnSpc>
              <a:buFontTx/>
              <a:buChar char="-"/>
            </a:pP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tipuri de activități/intervenții necesare, frecvența acestora</a:t>
            </a:r>
          </a:p>
          <a:p>
            <a:pPr marL="285750" indent="-285750" algn="l">
              <a:lnSpc>
                <a:spcPct val="150000"/>
              </a:lnSpc>
              <a:buFontTx/>
              <a:buChar char="-"/>
            </a:pPr>
            <a:r>
              <a:rPr lang="ro-RO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tipuri de instrumente utilizate </a:t>
            </a:r>
          </a:p>
          <a:p>
            <a:pPr marL="285750" indent="-285750" algn="l">
              <a:buFontTx/>
              <a:buChar char="-"/>
            </a:pPr>
            <a:endParaRPr lang="ro-RO" b="0" i="0" dirty="0">
              <a:solidFill>
                <a:srgbClr val="000000"/>
              </a:solidFill>
              <a:effectLst/>
              <a:latin typeface="Arimo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733925" algn="l"/>
                <a:tab pos="5940425" algn="r"/>
              </a:tabLst>
            </a:pPr>
            <a:endParaRPr lang="ro-RO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6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75" y="369807"/>
            <a:ext cx="5226990" cy="832104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ro-RO" sz="2800" dirty="0"/>
              <a:t> </a:t>
            </a:r>
            <a:r>
              <a:rPr lang="ro-RO" sz="2200" dirty="0">
                <a:latin typeface="Comic Sans MS" panose="030F0702030302020204" pitchFamily="66" charset="0"/>
              </a:rPr>
              <a:t>PLAN DE ACTIVITĂȚI PENTRU REALIZAREA COORDONĂRII METODOLOGICE</a:t>
            </a:r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365" y="6315342"/>
            <a:ext cx="3280216" cy="542658"/>
          </a:xfrm>
        </p:spPr>
        <p:txBody>
          <a:bodyPr rtlCol="0"/>
          <a:lstStyle/>
          <a:p>
            <a:pPr rtl="0"/>
            <a:r>
              <a:rPr lang="ro-R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o-RO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Joc, respect și bucurie !</a:t>
            </a:r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o-RO" smtClean="0"/>
              <a:t>4</a:t>
            </a:fld>
            <a:endParaRPr lang="ro-RO" dirty="0"/>
          </a:p>
        </p:txBody>
      </p:sp>
      <p:sp>
        <p:nvSpPr>
          <p:cNvPr id="12" name="CasetăText 11">
            <a:extLst>
              <a:ext uri="{FF2B5EF4-FFF2-40B4-BE49-F238E27FC236}">
                <a16:creationId xmlns:a16="http://schemas.microsoft.com/office/drawing/2014/main" id="{DE898B3F-FCDA-2C62-EB1C-5E2D78AB2928}"/>
              </a:ext>
            </a:extLst>
          </p:cNvPr>
          <p:cNvSpPr txBox="1"/>
          <p:nvPr/>
        </p:nvSpPr>
        <p:spPr>
          <a:xfrm>
            <a:off x="1455228" y="1990593"/>
            <a:ext cx="9460283" cy="287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r>
              <a:rPr lang="ro-RO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r>
              <a:rPr lang="ro-RO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o-RO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Analiză de nevoi</a:t>
            </a:r>
          </a:p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endParaRPr lang="ro-RO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endParaRPr lang="ro-RO" b="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endParaRPr lang="ro-RO" b="0" i="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tabLst>
                <a:tab pos="4733925" algn="l"/>
                <a:tab pos="5940425" algn="r"/>
              </a:tabLst>
            </a:pPr>
            <a:endParaRPr lang="ro-RO" b="0" i="0" dirty="0">
              <a:solidFill>
                <a:srgbClr val="0070C0"/>
              </a:solidFill>
              <a:effectLst/>
              <a:latin typeface="Arimo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733925" algn="l"/>
                <a:tab pos="5940425" algn="r"/>
              </a:tabLst>
            </a:pPr>
            <a:r>
              <a:rPr lang="ro-RO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0513ADE1-CCB1-6A82-3FEF-0D5008AC4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332269"/>
              </p:ext>
            </p:extLst>
          </p:nvPr>
        </p:nvGraphicFramePr>
        <p:xfrm>
          <a:off x="2074494" y="3429000"/>
          <a:ext cx="8043011" cy="110922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810220">
                  <a:extLst>
                    <a:ext uri="{9D8B030D-6E8A-4147-A177-3AD203B41FA5}">
                      <a16:colId xmlns:a16="http://schemas.microsoft.com/office/drawing/2014/main" val="3835769850"/>
                    </a:ext>
                  </a:extLst>
                </a:gridCol>
                <a:gridCol w="1814123">
                  <a:extLst>
                    <a:ext uri="{9D8B030D-6E8A-4147-A177-3AD203B41FA5}">
                      <a16:colId xmlns:a16="http://schemas.microsoft.com/office/drawing/2014/main" val="1529009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8263121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71034905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9189149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80629152"/>
                    </a:ext>
                  </a:extLst>
                </a:gridCol>
              </a:tblGrid>
              <a:tr h="702323">
                <a:tc>
                  <a:txBody>
                    <a:bodyPr/>
                    <a:lstStyle/>
                    <a:p>
                      <a:r>
                        <a:rPr lang="ro-RO" dirty="0"/>
                        <a:t>Nr.crt.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Activitatea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Data și cine răspunde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Persoane implicate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Rezultate așteptate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Surse de verificare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639999"/>
                  </a:ext>
                </a:extLst>
              </a:tr>
              <a:tr h="40690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66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705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1209359_TF66931380_Win32" id="{FACEF559-9D4B-48F9-AA39-9F400092FE15}" vid="{39AE2682-0D78-4DE3-8AD5-707C552E327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Prezentare școlară elementară</Template>
  <TotalTime>1834</TotalTime>
  <Words>121</Words>
  <Application>Microsoft Office PowerPoint</Application>
  <PresentationFormat>Ecran lat</PresentationFormat>
  <Paragraphs>36</Paragraphs>
  <Slides>4</Slides>
  <Notes>3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10" baseType="lpstr">
      <vt:lpstr>Arial</vt:lpstr>
      <vt:lpstr>Arimo</vt:lpstr>
      <vt:lpstr>Calibri</vt:lpstr>
      <vt:lpstr>Comic Sans MS</vt:lpstr>
      <vt:lpstr>Franklin Gothic Book</vt:lpstr>
      <vt:lpstr>Temă Office</vt:lpstr>
      <vt:lpstr>CONSFĂTUIRI INSPECTORI EDUCAȚIE TIMPURIE</vt:lpstr>
      <vt:lpstr>COORDONARE METODOLOGICĂ CREȘE</vt:lpstr>
      <vt:lpstr> PROCEDURĂ</vt:lpstr>
      <vt:lpstr> PLAN DE ACTIVITĂȚI PENTRU REALIZAREA COORDONĂRII METODOLOGICE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CONSFĂTUIRI INSPECTORI EDUCAȚIE TIMPURIE</dc:title>
  <dc:creator>Preda Bogdan</dc:creator>
  <cp:lastModifiedBy>Preda Bogdan</cp:lastModifiedBy>
  <cp:revision>234</cp:revision>
  <cp:lastPrinted>2022-09-07T06:28:38Z</cp:lastPrinted>
  <dcterms:created xsi:type="dcterms:W3CDTF">2022-09-03T16:09:26Z</dcterms:created>
  <dcterms:modified xsi:type="dcterms:W3CDTF">2022-09-13T11:24:45Z</dcterms:modified>
</cp:coreProperties>
</file>