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7" r:id="rId2"/>
    <p:sldId id="258" r:id="rId3"/>
    <p:sldId id="264" r:id="rId4"/>
    <p:sldId id="265" r:id="rId5"/>
    <p:sldId id="270" r:id="rId6"/>
    <p:sldId id="266" r:id="rId7"/>
    <p:sldId id="267" r:id="rId8"/>
    <p:sldId id="268" r:id="rId9"/>
    <p:sldId id="269" r:id="rId10"/>
    <p:sldId id="271" r:id="rId11"/>
    <p:sldId id="272" r:id="rId12"/>
    <p:sldId id="273" r:id="rId13"/>
    <p:sldId id="274" r:id="rId14"/>
    <p:sldId id="275" r:id="rId15"/>
    <p:sldId id="276" r:id="rId16"/>
  </p:sldIdLst>
  <p:sldSz cx="12192000" cy="6858000"/>
  <p:notesSz cx="6858000" cy="9144000"/>
  <p:defaultTextStyle>
    <a:defPPr>
      <a:defRPr lang="ro-R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86" d="100"/>
          <a:sy n="86" d="100"/>
        </p:scale>
        <p:origin x="562" y="72"/>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4212" y="685799"/>
            <a:ext cx="8001000" cy="2971801"/>
          </a:xfrm>
        </p:spPr>
        <p:txBody>
          <a:bodyPr anchor="b">
            <a:normAutofit/>
          </a:bodyPr>
          <a:lstStyle>
            <a:lvl1pPr algn="l">
              <a:defRPr sz="4800">
                <a:effectLst/>
              </a:defRPr>
            </a:lvl1pPr>
          </a:lstStyle>
          <a:p>
            <a:r>
              <a:rPr lang="en-US"/>
              <a:t>Click to edit Master title style</a:t>
            </a:r>
            <a:endParaRPr lang="en-US" dirty="0"/>
          </a:p>
        </p:txBody>
      </p:sp>
      <p:sp>
        <p:nvSpPr>
          <p:cNvPr id="3" name="Subtitle 2"/>
          <p:cNvSpPr>
            <a:spLocks noGrp="1"/>
          </p:cNvSpPr>
          <p:nvPr>
            <p:ph type="subTitle" idx="1"/>
          </p:nvPr>
        </p:nvSpPr>
        <p:spPr>
          <a:xfrm>
            <a:off x="684212" y="3843867"/>
            <a:ext cx="6400800" cy="1947333"/>
          </a:xfrm>
        </p:spPr>
        <p:txBody>
          <a:bodyPr anchor="t">
            <a:normAutofit/>
          </a:bodyPr>
          <a:lstStyle>
            <a:lvl1pPr marL="0" indent="0" algn="l">
              <a:buNone/>
              <a:defRPr sz="2100">
                <a:solidFill>
                  <a:schemeClr val="bg2">
                    <a:lumMod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AAC755B6-F113-4539-BDE0-93C3A0A6637A}" type="datetimeFigureOut">
              <a:rPr lang="ro-RO" smtClean="0"/>
              <a:t>07.11.2022</a:t>
            </a:fld>
            <a:endParaRPr lang="ro-RO"/>
          </a:p>
        </p:txBody>
      </p:sp>
      <p:sp>
        <p:nvSpPr>
          <p:cNvPr id="5" name="Footer Placeholder 4"/>
          <p:cNvSpPr>
            <a:spLocks noGrp="1"/>
          </p:cNvSpPr>
          <p:nvPr>
            <p:ph type="ftr" sz="quarter" idx="11"/>
          </p:nvPr>
        </p:nvSpPr>
        <p:spPr/>
        <p:txBody>
          <a:bodyPr/>
          <a:lstStyle/>
          <a:p>
            <a:endParaRPr lang="ro-RO"/>
          </a:p>
        </p:txBody>
      </p:sp>
      <p:sp>
        <p:nvSpPr>
          <p:cNvPr id="6" name="Slide Number Placeholder 5"/>
          <p:cNvSpPr>
            <a:spLocks noGrp="1"/>
          </p:cNvSpPr>
          <p:nvPr>
            <p:ph type="sldNum" sz="quarter" idx="12"/>
          </p:nvPr>
        </p:nvSpPr>
        <p:spPr/>
        <p:txBody>
          <a:bodyPr/>
          <a:lstStyle/>
          <a:p>
            <a:fld id="{5014C7ED-FAAB-473E-82FF-C0186CECA028}" type="slidenum">
              <a:rPr lang="ro-RO" smtClean="0"/>
              <a:t>‹#›</a:t>
            </a:fld>
            <a:endParaRPr lang="ro-RO"/>
          </a:p>
        </p:txBody>
      </p:sp>
      <p:cxnSp>
        <p:nvCxnSpPr>
          <p:cNvPr id="16" name="Straight Connector 15"/>
          <p:cNvCxnSpPr/>
          <p:nvPr/>
        </p:nvCxnSpPr>
        <p:spPr>
          <a:xfrm flipH="1">
            <a:off x="8228012" y="8467"/>
            <a:ext cx="3810000" cy="3810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flipH="1">
            <a:off x="6108170" y="91545"/>
            <a:ext cx="6080655" cy="608065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flipH="1">
            <a:off x="7235825" y="228600"/>
            <a:ext cx="4953000" cy="4953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335837" y="32278"/>
            <a:ext cx="4852989" cy="485298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flipH="1">
            <a:off x="7845426" y="609601"/>
            <a:ext cx="4343399" cy="434339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548417470"/>
      </p:ext>
    </p:extLst>
  </p:cSld>
  <p:clrMapOvr>
    <a:masterClrMapping/>
  </p:clrMapOvr>
  <mc:AlternateContent xmlns:mc="http://schemas.openxmlformats.org/markup-compatibility/2006" xmlns:p14="http://schemas.microsoft.com/office/powerpoint/2010/main">
    <mc:Choice Requires="p14">
      <p:transition spd="slow" p14:dur="1250">
        <p14:switch dir="r"/>
      </p:transition>
    </mc:Choice>
    <mc:Fallback xmlns="">
      <p:transition spd="slow">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17" name="Picture Placeholder 2"/>
          <p:cNvSpPr>
            <a:spLocks noGrp="1" noChangeAspect="1"/>
          </p:cNvSpPr>
          <p:nvPr>
            <p:ph type="pic" idx="13"/>
          </p:nvPr>
        </p:nvSpPr>
        <p:spPr>
          <a:xfrm>
            <a:off x="685800" y="533400"/>
            <a:ext cx="10818812" cy="31242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16" name="Text Placeholder 9"/>
          <p:cNvSpPr>
            <a:spLocks noGrp="1"/>
          </p:cNvSpPr>
          <p:nvPr>
            <p:ph type="body" sz="quarter" idx="14"/>
          </p:nvPr>
        </p:nvSpPr>
        <p:spPr>
          <a:xfrm>
            <a:off x="914402" y="3843867"/>
            <a:ext cx="8304210" cy="457200"/>
          </a:xfrm>
        </p:spPr>
        <p:txBody>
          <a:bodyPr anchor="t">
            <a:normAutofit/>
          </a:bodyPr>
          <a:lstStyle>
            <a:lvl1pPr marL="0" indent="0">
              <a:buFontTx/>
              <a:buNone/>
              <a:defRPr sz="16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Date Placeholder 2"/>
          <p:cNvSpPr>
            <a:spLocks noGrp="1"/>
          </p:cNvSpPr>
          <p:nvPr>
            <p:ph type="dt" sz="half" idx="10"/>
          </p:nvPr>
        </p:nvSpPr>
        <p:spPr/>
        <p:txBody>
          <a:bodyPr/>
          <a:lstStyle/>
          <a:p>
            <a:fld id="{AAC755B6-F113-4539-BDE0-93C3A0A6637A}" type="datetimeFigureOut">
              <a:rPr lang="ro-RO" smtClean="0"/>
              <a:t>07.11.2022</a:t>
            </a:fld>
            <a:endParaRPr lang="ro-RO"/>
          </a:p>
        </p:txBody>
      </p:sp>
      <p:sp>
        <p:nvSpPr>
          <p:cNvPr id="4" name="Footer Placeholder 3"/>
          <p:cNvSpPr>
            <a:spLocks noGrp="1"/>
          </p:cNvSpPr>
          <p:nvPr>
            <p:ph type="ftr" sz="quarter" idx="11"/>
          </p:nvPr>
        </p:nvSpPr>
        <p:spPr/>
        <p:txBody>
          <a:bodyPr/>
          <a:lstStyle/>
          <a:p>
            <a:endParaRPr lang="ro-RO"/>
          </a:p>
        </p:txBody>
      </p:sp>
      <p:sp>
        <p:nvSpPr>
          <p:cNvPr id="5" name="Slide Number Placeholder 4"/>
          <p:cNvSpPr>
            <a:spLocks noGrp="1"/>
          </p:cNvSpPr>
          <p:nvPr>
            <p:ph type="sldNum" sz="quarter" idx="12"/>
          </p:nvPr>
        </p:nvSpPr>
        <p:spPr/>
        <p:txBody>
          <a:bodyPr/>
          <a:lstStyle/>
          <a:p>
            <a:fld id="{5014C7ED-FAAB-473E-82FF-C0186CECA028}" type="slidenum">
              <a:rPr lang="ro-RO" smtClean="0"/>
              <a:t>‹#›</a:t>
            </a:fld>
            <a:endParaRPr lang="ro-RO"/>
          </a:p>
        </p:txBody>
      </p:sp>
    </p:spTree>
    <p:extLst>
      <p:ext uri="{BB962C8B-B14F-4D97-AF65-F5344CB8AC3E}">
        <p14:creationId xmlns:p14="http://schemas.microsoft.com/office/powerpoint/2010/main" val="3306811608"/>
      </p:ext>
    </p:extLst>
  </p:cSld>
  <p:clrMapOvr>
    <a:masterClrMapping/>
  </p:clrMapOvr>
  <mc:AlternateContent xmlns:mc="http://schemas.openxmlformats.org/markup-compatibility/2006" xmlns:p14="http://schemas.microsoft.com/office/powerpoint/2010/main">
    <mc:Choice Requires="p14">
      <p:transition spd="slow" p14:dur="1250">
        <p14:switch dir="r"/>
      </p:transition>
    </mc:Choice>
    <mc:Fallback xmlns="">
      <p:transition spd="slow">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anchor="ctr">
            <a:normAutofit/>
          </a:bodyPr>
          <a:lstStyle>
            <a:lvl1pPr algn="l">
              <a:defRPr sz="3200" b="0" cap="all"/>
            </a:lvl1pPr>
          </a:lstStyle>
          <a:p>
            <a:r>
              <a:rPr lang="en-US"/>
              <a:t>Click to edit Master title style</a:t>
            </a:r>
            <a:endParaRPr lang="en-US" dirty="0"/>
          </a:p>
        </p:txBody>
      </p:sp>
      <p:sp>
        <p:nvSpPr>
          <p:cNvPr id="3" name="Text Placeholder 2"/>
          <p:cNvSpPr>
            <a:spLocks noGrp="1"/>
          </p:cNvSpPr>
          <p:nvPr>
            <p:ph type="body" idx="1"/>
          </p:nvPr>
        </p:nvSpPr>
        <p:spPr>
          <a:xfrm>
            <a:off x="684212" y="4114800"/>
            <a:ext cx="8535988" cy="1879600"/>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AC755B6-F113-4539-BDE0-93C3A0A6637A}" type="datetimeFigureOut">
              <a:rPr lang="ro-RO" smtClean="0"/>
              <a:t>07.11.2022</a:t>
            </a:fld>
            <a:endParaRPr lang="ro-RO"/>
          </a:p>
        </p:txBody>
      </p:sp>
      <p:sp>
        <p:nvSpPr>
          <p:cNvPr id="5" name="Footer Placeholder 4"/>
          <p:cNvSpPr>
            <a:spLocks noGrp="1"/>
          </p:cNvSpPr>
          <p:nvPr>
            <p:ph type="ftr" sz="quarter" idx="11"/>
          </p:nvPr>
        </p:nvSpPr>
        <p:spPr/>
        <p:txBody>
          <a:bodyPr/>
          <a:lstStyle/>
          <a:p>
            <a:endParaRPr lang="ro-RO"/>
          </a:p>
        </p:txBody>
      </p:sp>
      <p:sp>
        <p:nvSpPr>
          <p:cNvPr id="6" name="Slide Number Placeholder 5"/>
          <p:cNvSpPr>
            <a:spLocks noGrp="1"/>
          </p:cNvSpPr>
          <p:nvPr>
            <p:ph type="sldNum" sz="quarter" idx="12"/>
          </p:nvPr>
        </p:nvSpPr>
        <p:spPr/>
        <p:txBody>
          <a:bodyPr/>
          <a:lstStyle/>
          <a:p>
            <a:fld id="{5014C7ED-FAAB-473E-82FF-C0186CECA028}" type="slidenum">
              <a:rPr lang="ro-RO" smtClean="0"/>
              <a:t>‹#›</a:t>
            </a:fld>
            <a:endParaRPr lang="ro-RO"/>
          </a:p>
        </p:txBody>
      </p:sp>
    </p:spTree>
    <p:extLst>
      <p:ext uri="{BB962C8B-B14F-4D97-AF65-F5344CB8AC3E}">
        <p14:creationId xmlns:p14="http://schemas.microsoft.com/office/powerpoint/2010/main" val="2760826493"/>
      </p:ext>
    </p:extLst>
  </p:cSld>
  <p:clrMapOvr>
    <a:masterClrMapping/>
  </p:clrMapOvr>
  <mc:AlternateContent xmlns:mc="http://schemas.openxmlformats.org/markup-compatibility/2006" xmlns:p14="http://schemas.microsoft.com/office/powerpoint/2010/main">
    <mc:Choice Requires="p14">
      <p:transition spd="slow" p14:dur="1250">
        <p14:switch dir="r"/>
      </p:transition>
    </mc:Choice>
    <mc:Fallback xmlns="">
      <p:transition spd="slow">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1411" y="685800"/>
            <a:ext cx="9144001" cy="2743200"/>
          </a:xfrm>
        </p:spPr>
        <p:txBody>
          <a:bodyPr anchor="ctr">
            <a:normAutofit/>
          </a:bodyPr>
          <a:lstStyle>
            <a:lvl1pPr algn="l">
              <a:defRPr sz="3200" b="0" cap="all">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1446212" y="3429000"/>
            <a:ext cx="8534400" cy="3810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84213" y="4301067"/>
            <a:ext cx="8534400" cy="1684865"/>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AC755B6-F113-4539-BDE0-93C3A0A6637A}" type="datetimeFigureOut">
              <a:rPr lang="ro-RO" smtClean="0"/>
              <a:t>07.11.2022</a:t>
            </a:fld>
            <a:endParaRPr lang="ro-RO"/>
          </a:p>
        </p:txBody>
      </p:sp>
      <p:sp>
        <p:nvSpPr>
          <p:cNvPr id="5" name="Footer Placeholder 4"/>
          <p:cNvSpPr>
            <a:spLocks noGrp="1"/>
          </p:cNvSpPr>
          <p:nvPr>
            <p:ph type="ftr" sz="quarter" idx="11"/>
          </p:nvPr>
        </p:nvSpPr>
        <p:spPr/>
        <p:txBody>
          <a:bodyPr/>
          <a:lstStyle/>
          <a:p>
            <a:endParaRPr lang="ro-RO"/>
          </a:p>
        </p:txBody>
      </p:sp>
      <p:sp>
        <p:nvSpPr>
          <p:cNvPr id="6" name="Slide Number Placeholder 5"/>
          <p:cNvSpPr>
            <a:spLocks noGrp="1"/>
          </p:cNvSpPr>
          <p:nvPr>
            <p:ph type="sldNum" sz="quarter" idx="12"/>
          </p:nvPr>
        </p:nvSpPr>
        <p:spPr/>
        <p:txBody>
          <a:bodyPr/>
          <a:lstStyle/>
          <a:p>
            <a:fld id="{5014C7ED-FAAB-473E-82FF-C0186CECA028}" type="slidenum">
              <a:rPr lang="ro-RO" smtClean="0"/>
              <a:t>‹#›</a:t>
            </a:fld>
            <a:endParaRPr lang="ro-RO"/>
          </a:p>
        </p:txBody>
      </p:sp>
      <p:sp>
        <p:nvSpPr>
          <p:cNvPr id="14" name="TextBox 13"/>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448925408"/>
      </p:ext>
    </p:extLst>
  </p:cSld>
  <p:clrMapOvr>
    <a:masterClrMapping/>
  </p:clrMapOvr>
  <mc:AlternateContent xmlns:mc="http://schemas.openxmlformats.org/markup-compatibility/2006" xmlns:p14="http://schemas.microsoft.com/office/powerpoint/2010/main">
    <mc:Choice Requires="p14">
      <p:transition spd="slow" p14:dur="1250">
        <p14:switch dir="r"/>
      </p:transition>
    </mc:Choice>
    <mc:Fallback xmlns="">
      <p:transition spd="slow">
        <p:fade/>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84212" y="3429000"/>
            <a:ext cx="8534400" cy="1697400"/>
          </a:xfrm>
        </p:spPr>
        <p:txBody>
          <a:bodyPr anchor="b">
            <a:normAutofit/>
          </a:bodyPr>
          <a:lstStyle>
            <a:lvl1pPr algn="l">
              <a:defRPr sz="3200" b="0" cap="all"/>
            </a:lvl1pPr>
          </a:lstStyle>
          <a:p>
            <a:r>
              <a:rPr lang="en-US"/>
              <a:t>Click to edit Master title style</a:t>
            </a:r>
            <a:endParaRPr lang="en-US" dirty="0"/>
          </a:p>
        </p:txBody>
      </p:sp>
      <p:sp>
        <p:nvSpPr>
          <p:cNvPr id="3" name="Text Placeholder 2"/>
          <p:cNvSpPr>
            <a:spLocks noGrp="1"/>
          </p:cNvSpPr>
          <p:nvPr>
            <p:ph type="body" idx="1"/>
          </p:nvPr>
        </p:nvSpPr>
        <p:spPr>
          <a:xfrm>
            <a:off x="684211" y="5132981"/>
            <a:ext cx="8535990" cy="860400"/>
          </a:xfrm>
        </p:spPr>
        <p:txBody>
          <a:bodyPr anchor="t">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AC755B6-F113-4539-BDE0-93C3A0A6637A}" type="datetimeFigureOut">
              <a:rPr lang="ro-RO" smtClean="0"/>
              <a:t>07.11.2022</a:t>
            </a:fld>
            <a:endParaRPr lang="ro-RO"/>
          </a:p>
        </p:txBody>
      </p:sp>
      <p:sp>
        <p:nvSpPr>
          <p:cNvPr id="5" name="Footer Placeholder 4"/>
          <p:cNvSpPr>
            <a:spLocks noGrp="1"/>
          </p:cNvSpPr>
          <p:nvPr>
            <p:ph type="ftr" sz="quarter" idx="11"/>
          </p:nvPr>
        </p:nvSpPr>
        <p:spPr/>
        <p:txBody>
          <a:bodyPr/>
          <a:lstStyle/>
          <a:p>
            <a:endParaRPr lang="ro-RO"/>
          </a:p>
        </p:txBody>
      </p:sp>
      <p:sp>
        <p:nvSpPr>
          <p:cNvPr id="6" name="Slide Number Placeholder 5"/>
          <p:cNvSpPr>
            <a:spLocks noGrp="1"/>
          </p:cNvSpPr>
          <p:nvPr>
            <p:ph type="sldNum" sz="quarter" idx="12"/>
          </p:nvPr>
        </p:nvSpPr>
        <p:spPr/>
        <p:txBody>
          <a:bodyPr/>
          <a:lstStyle/>
          <a:p>
            <a:fld id="{5014C7ED-FAAB-473E-82FF-C0186CECA028}" type="slidenum">
              <a:rPr lang="ro-RO" smtClean="0"/>
              <a:t>‹#›</a:t>
            </a:fld>
            <a:endParaRPr lang="ro-RO"/>
          </a:p>
        </p:txBody>
      </p:sp>
    </p:spTree>
    <p:extLst>
      <p:ext uri="{BB962C8B-B14F-4D97-AF65-F5344CB8AC3E}">
        <p14:creationId xmlns:p14="http://schemas.microsoft.com/office/powerpoint/2010/main" val="493142088"/>
      </p:ext>
    </p:extLst>
  </p:cSld>
  <p:clrMapOvr>
    <a:masterClrMapping/>
  </p:clrMapOvr>
  <mc:AlternateContent xmlns:mc="http://schemas.openxmlformats.org/markup-compatibility/2006" xmlns:p14="http://schemas.microsoft.com/office/powerpoint/2010/main">
    <mc:Choice Requires="p14">
      <p:transition spd="slow" p14:dur="1250">
        <p14:switch dir="r"/>
      </p:transition>
    </mc:Choice>
    <mc:Fallback xmlns="">
      <p:transition spd="slow">
        <p:fade/>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1141413" y="685800"/>
            <a:ext cx="9144000" cy="2743200"/>
          </a:xfrm>
        </p:spPr>
        <p:txBody>
          <a:bodyPr anchor="ctr">
            <a:normAutofit/>
          </a:bodyPr>
          <a:lstStyle>
            <a:lvl1pPr algn="l">
              <a:defRPr sz="3200" b="0" cap="all">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684212" y="3928534"/>
            <a:ext cx="8534401" cy="1049866"/>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en-US"/>
              <a:t>Click to edit Master text styles</a:t>
            </a:r>
          </a:p>
        </p:txBody>
      </p:sp>
      <p:sp>
        <p:nvSpPr>
          <p:cNvPr id="3" name="Text Placeholder 2"/>
          <p:cNvSpPr>
            <a:spLocks noGrp="1"/>
          </p:cNvSpPr>
          <p:nvPr>
            <p:ph type="body" idx="1"/>
          </p:nvPr>
        </p:nvSpPr>
        <p:spPr>
          <a:xfrm>
            <a:off x="684211" y="4978400"/>
            <a:ext cx="8534401" cy="10160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AC755B6-F113-4539-BDE0-93C3A0A6637A}" type="datetimeFigureOut">
              <a:rPr lang="ro-RO" smtClean="0"/>
              <a:t>07.11.2022</a:t>
            </a:fld>
            <a:endParaRPr lang="ro-RO"/>
          </a:p>
        </p:txBody>
      </p:sp>
      <p:sp>
        <p:nvSpPr>
          <p:cNvPr id="5" name="Footer Placeholder 4"/>
          <p:cNvSpPr>
            <a:spLocks noGrp="1"/>
          </p:cNvSpPr>
          <p:nvPr>
            <p:ph type="ftr" sz="quarter" idx="11"/>
          </p:nvPr>
        </p:nvSpPr>
        <p:spPr/>
        <p:txBody>
          <a:bodyPr/>
          <a:lstStyle/>
          <a:p>
            <a:endParaRPr lang="ro-RO"/>
          </a:p>
        </p:txBody>
      </p:sp>
      <p:sp>
        <p:nvSpPr>
          <p:cNvPr id="6" name="Slide Number Placeholder 5"/>
          <p:cNvSpPr>
            <a:spLocks noGrp="1"/>
          </p:cNvSpPr>
          <p:nvPr>
            <p:ph type="sldNum" sz="quarter" idx="12"/>
          </p:nvPr>
        </p:nvSpPr>
        <p:spPr/>
        <p:txBody>
          <a:bodyPr/>
          <a:lstStyle/>
          <a:p>
            <a:fld id="{5014C7ED-FAAB-473E-82FF-C0186CECA028}" type="slidenum">
              <a:rPr lang="ro-RO" smtClean="0"/>
              <a:t>‹#›</a:t>
            </a:fld>
            <a:endParaRPr lang="ro-RO"/>
          </a:p>
        </p:txBody>
      </p:sp>
      <p:sp>
        <p:nvSpPr>
          <p:cNvPr id="11" name="TextBox 10"/>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2" name="TextBox 11"/>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1070762747"/>
      </p:ext>
    </p:extLst>
  </p:cSld>
  <p:clrMapOvr>
    <a:masterClrMapping/>
  </p:clrMapOvr>
  <mc:AlternateContent xmlns:mc="http://schemas.openxmlformats.org/markup-compatibility/2006" xmlns:p14="http://schemas.microsoft.com/office/powerpoint/2010/main">
    <mc:Choice Requires="p14">
      <p:transition spd="slow" p14:dur="1250">
        <p14:switch dir="r"/>
      </p:transition>
    </mc:Choice>
    <mc:Fallback xmlns="">
      <p:transition spd="slow">
        <p:fade/>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vert="horz" lIns="91440" tIns="45720" rIns="91440" bIns="45720" rtlCol="0" anchor="ctr">
            <a:normAutofit/>
          </a:bodyPr>
          <a:lstStyle>
            <a:lvl1pPr>
              <a:defRPr lang="en-US" b="0" dirty="0"/>
            </a:lvl1pPr>
          </a:lstStyle>
          <a:p>
            <a:pPr marL="0" lvl="0"/>
            <a:r>
              <a:rPr lang="en-US"/>
              <a:t>Click to edit Master title style</a:t>
            </a:r>
            <a:endParaRPr lang="en-US" dirty="0"/>
          </a:p>
        </p:txBody>
      </p:sp>
      <p:sp>
        <p:nvSpPr>
          <p:cNvPr id="10" name="Text Placeholder 9"/>
          <p:cNvSpPr>
            <a:spLocks noGrp="1"/>
          </p:cNvSpPr>
          <p:nvPr>
            <p:ph type="body" sz="quarter" idx="13"/>
          </p:nvPr>
        </p:nvSpPr>
        <p:spPr>
          <a:xfrm>
            <a:off x="684212" y="3928534"/>
            <a:ext cx="8534400" cy="838200"/>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en-US"/>
              <a:t>Click to edit Master text styles</a:t>
            </a:r>
          </a:p>
        </p:txBody>
      </p:sp>
      <p:sp>
        <p:nvSpPr>
          <p:cNvPr id="3" name="Text Placeholder 2"/>
          <p:cNvSpPr>
            <a:spLocks noGrp="1"/>
          </p:cNvSpPr>
          <p:nvPr>
            <p:ph type="body" idx="1"/>
          </p:nvPr>
        </p:nvSpPr>
        <p:spPr>
          <a:xfrm>
            <a:off x="684211" y="4766732"/>
            <a:ext cx="8534401" cy="1227667"/>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AC755B6-F113-4539-BDE0-93C3A0A6637A}" type="datetimeFigureOut">
              <a:rPr lang="ro-RO" smtClean="0"/>
              <a:t>07.11.2022</a:t>
            </a:fld>
            <a:endParaRPr lang="ro-RO"/>
          </a:p>
        </p:txBody>
      </p:sp>
      <p:sp>
        <p:nvSpPr>
          <p:cNvPr id="5" name="Footer Placeholder 4"/>
          <p:cNvSpPr>
            <a:spLocks noGrp="1"/>
          </p:cNvSpPr>
          <p:nvPr>
            <p:ph type="ftr" sz="quarter" idx="11"/>
          </p:nvPr>
        </p:nvSpPr>
        <p:spPr/>
        <p:txBody>
          <a:bodyPr/>
          <a:lstStyle/>
          <a:p>
            <a:endParaRPr lang="ro-RO"/>
          </a:p>
        </p:txBody>
      </p:sp>
      <p:sp>
        <p:nvSpPr>
          <p:cNvPr id="6" name="Slide Number Placeholder 5"/>
          <p:cNvSpPr>
            <a:spLocks noGrp="1"/>
          </p:cNvSpPr>
          <p:nvPr>
            <p:ph type="sldNum" sz="quarter" idx="12"/>
          </p:nvPr>
        </p:nvSpPr>
        <p:spPr/>
        <p:txBody>
          <a:bodyPr/>
          <a:lstStyle/>
          <a:p>
            <a:fld id="{5014C7ED-FAAB-473E-82FF-C0186CECA028}" type="slidenum">
              <a:rPr lang="ro-RO" smtClean="0"/>
              <a:t>‹#›</a:t>
            </a:fld>
            <a:endParaRPr lang="ro-RO"/>
          </a:p>
        </p:txBody>
      </p:sp>
    </p:spTree>
    <p:extLst>
      <p:ext uri="{BB962C8B-B14F-4D97-AF65-F5344CB8AC3E}">
        <p14:creationId xmlns:p14="http://schemas.microsoft.com/office/powerpoint/2010/main" val="3878665445"/>
      </p:ext>
    </p:extLst>
  </p:cSld>
  <p:clrMapOvr>
    <a:masterClrMapping/>
  </p:clrMapOvr>
  <mc:AlternateContent xmlns:mc="http://schemas.openxmlformats.org/markup-compatibility/2006" xmlns:p14="http://schemas.microsoft.com/office/powerpoint/2010/main">
    <mc:Choice Requires="p14">
      <p:transition spd="slow" p14:dur="1250">
        <p14:switch dir="r"/>
      </p:transition>
    </mc:Choice>
    <mc:Fallback xmlns="">
      <p:transition spd="slow">
        <p:fade/>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AC755B6-F113-4539-BDE0-93C3A0A6637A}" type="datetimeFigureOut">
              <a:rPr lang="ro-RO" smtClean="0"/>
              <a:t>07.11.2022</a:t>
            </a:fld>
            <a:endParaRPr lang="ro-RO"/>
          </a:p>
        </p:txBody>
      </p:sp>
      <p:sp>
        <p:nvSpPr>
          <p:cNvPr id="5" name="Footer Placeholder 4"/>
          <p:cNvSpPr>
            <a:spLocks noGrp="1"/>
          </p:cNvSpPr>
          <p:nvPr>
            <p:ph type="ftr" sz="quarter" idx="11"/>
          </p:nvPr>
        </p:nvSpPr>
        <p:spPr/>
        <p:txBody>
          <a:bodyPr/>
          <a:lstStyle/>
          <a:p>
            <a:endParaRPr lang="ro-RO"/>
          </a:p>
        </p:txBody>
      </p:sp>
      <p:sp>
        <p:nvSpPr>
          <p:cNvPr id="6" name="Slide Number Placeholder 5"/>
          <p:cNvSpPr>
            <a:spLocks noGrp="1"/>
          </p:cNvSpPr>
          <p:nvPr>
            <p:ph type="sldNum" sz="quarter" idx="12"/>
          </p:nvPr>
        </p:nvSpPr>
        <p:spPr/>
        <p:txBody>
          <a:bodyPr/>
          <a:lstStyle/>
          <a:p>
            <a:fld id="{5014C7ED-FAAB-473E-82FF-C0186CECA028}" type="slidenum">
              <a:rPr lang="ro-RO" smtClean="0"/>
              <a:t>‹#›</a:t>
            </a:fld>
            <a:endParaRPr lang="ro-RO"/>
          </a:p>
        </p:txBody>
      </p:sp>
    </p:spTree>
    <p:extLst>
      <p:ext uri="{BB962C8B-B14F-4D97-AF65-F5344CB8AC3E}">
        <p14:creationId xmlns:p14="http://schemas.microsoft.com/office/powerpoint/2010/main" val="936428740"/>
      </p:ext>
    </p:extLst>
  </p:cSld>
  <p:clrMapOvr>
    <a:masterClrMapping/>
  </p:clrMapOvr>
  <mc:AlternateContent xmlns:mc="http://schemas.openxmlformats.org/markup-compatibility/2006" xmlns:p14="http://schemas.microsoft.com/office/powerpoint/2010/main">
    <mc:Choice Requires="p14">
      <p:transition spd="slow" p14:dur="1250">
        <p14:switch dir="r"/>
      </p:transition>
    </mc:Choice>
    <mc:Fallback xmlns="">
      <p:transition spd="slow">
        <p:fade/>
      </p:transition>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85212" y="685800"/>
            <a:ext cx="2057400" cy="45720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85800" y="685800"/>
            <a:ext cx="7823200" cy="5308600"/>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AC755B6-F113-4539-BDE0-93C3A0A6637A}" type="datetimeFigureOut">
              <a:rPr lang="ro-RO" smtClean="0"/>
              <a:t>07.11.2022</a:t>
            </a:fld>
            <a:endParaRPr lang="ro-RO"/>
          </a:p>
        </p:txBody>
      </p:sp>
      <p:sp>
        <p:nvSpPr>
          <p:cNvPr id="5" name="Footer Placeholder 4"/>
          <p:cNvSpPr>
            <a:spLocks noGrp="1"/>
          </p:cNvSpPr>
          <p:nvPr>
            <p:ph type="ftr" sz="quarter" idx="11"/>
          </p:nvPr>
        </p:nvSpPr>
        <p:spPr/>
        <p:txBody>
          <a:bodyPr/>
          <a:lstStyle/>
          <a:p>
            <a:endParaRPr lang="ro-RO"/>
          </a:p>
        </p:txBody>
      </p:sp>
      <p:sp>
        <p:nvSpPr>
          <p:cNvPr id="6" name="Slide Number Placeholder 5"/>
          <p:cNvSpPr>
            <a:spLocks noGrp="1"/>
          </p:cNvSpPr>
          <p:nvPr>
            <p:ph type="sldNum" sz="quarter" idx="12"/>
          </p:nvPr>
        </p:nvSpPr>
        <p:spPr/>
        <p:txBody>
          <a:bodyPr/>
          <a:lstStyle/>
          <a:p>
            <a:fld id="{5014C7ED-FAAB-473E-82FF-C0186CECA028}" type="slidenum">
              <a:rPr lang="ro-RO" smtClean="0"/>
              <a:t>‹#›</a:t>
            </a:fld>
            <a:endParaRPr lang="ro-RO"/>
          </a:p>
        </p:txBody>
      </p:sp>
    </p:spTree>
    <p:extLst>
      <p:ext uri="{BB962C8B-B14F-4D97-AF65-F5344CB8AC3E}">
        <p14:creationId xmlns:p14="http://schemas.microsoft.com/office/powerpoint/2010/main" val="1084686573"/>
      </p:ext>
    </p:extLst>
  </p:cSld>
  <p:clrMapOvr>
    <a:masterClrMapping/>
  </p:clrMapOvr>
  <mc:AlternateContent xmlns:mc="http://schemas.openxmlformats.org/markup-compatibility/2006" xmlns:p14="http://schemas.microsoft.com/office/powerpoint/2010/main">
    <mc:Choice Requires="p14">
      <p:transition spd="slow" p14:dur="1250">
        <p14:switch dir="r"/>
      </p:transition>
    </mc:Choice>
    <mc:Fallback xmlns="">
      <p:transition spd="slow">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AC755B6-F113-4539-BDE0-93C3A0A6637A}" type="datetimeFigureOut">
              <a:rPr lang="ro-RO" smtClean="0"/>
              <a:t>07.11.2022</a:t>
            </a:fld>
            <a:endParaRPr lang="ro-RO"/>
          </a:p>
        </p:txBody>
      </p:sp>
      <p:sp>
        <p:nvSpPr>
          <p:cNvPr id="5" name="Footer Placeholder 4"/>
          <p:cNvSpPr>
            <a:spLocks noGrp="1"/>
          </p:cNvSpPr>
          <p:nvPr>
            <p:ph type="ftr" sz="quarter" idx="11"/>
          </p:nvPr>
        </p:nvSpPr>
        <p:spPr/>
        <p:txBody>
          <a:bodyPr/>
          <a:lstStyle/>
          <a:p>
            <a:endParaRPr lang="ro-RO"/>
          </a:p>
        </p:txBody>
      </p:sp>
      <p:sp>
        <p:nvSpPr>
          <p:cNvPr id="6" name="Slide Number Placeholder 5"/>
          <p:cNvSpPr>
            <a:spLocks noGrp="1"/>
          </p:cNvSpPr>
          <p:nvPr>
            <p:ph type="sldNum" sz="quarter" idx="12"/>
          </p:nvPr>
        </p:nvSpPr>
        <p:spPr/>
        <p:txBody>
          <a:bodyPr/>
          <a:lstStyle/>
          <a:p>
            <a:fld id="{5014C7ED-FAAB-473E-82FF-C0186CECA028}" type="slidenum">
              <a:rPr lang="ro-RO" smtClean="0"/>
              <a:t>‹#›</a:t>
            </a:fld>
            <a:endParaRPr lang="ro-RO"/>
          </a:p>
        </p:txBody>
      </p:sp>
    </p:spTree>
    <p:extLst>
      <p:ext uri="{BB962C8B-B14F-4D97-AF65-F5344CB8AC3E}">
        <p14:creationId xmlns:p14="http://schemas.microsoft.com/office/powerpoint/2010/main" val="202563489"/>
      </p:ext>
    </p:extLst>
  </p:cSld>
  <p:clrMapOvr>
    <a:masterClrMapping/>
  </p:clrMapOvr>
  <mc:AlternateContent xmlns:mc="http://schemas.openxmlformats.org/markup-compatibility/2006" xmlns:p14="http://schemas.microsoft.com/office/powerpoint/2010/main">
    <mc:Choice Requires="p14">
      <p:transition spd="slow" p14:dur="1250">
        <p14:switch dir="r"/>
      </p:transition>
    </mc:Choice>
    <mc:Fallback xmlns="">
      <p:transition spd="slow">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84211" y="2006600"/>
            <a:ext cx="8534401" cy="2281600"/>
          </a:xfrm>
        </p:spPr>
        <p:txBody>
          <a:bodyPr anchor="b">
            <a:normAutofit/>
          </a:bodyPr>
          <a:lstStyle>
            <a:lvl1pPr algn="l">
              <a:defRPr sz="3600" b="0" cap="all"/>
            </a:lvl1pPr>
          </a:lstStyle>
          <a:p>
            <a:r>
              <a:rPr lang="en-US"/>
              <a:t>Click to edit Master title style</a:t>
            </a:r>
            <a:endParaRPr lang="en-US" dirty="0"/>
          </a:p>
        </p:txBody>
      </p:sp>
      <p:sp>
        <p:nvSpPr>
          <p:cNvPr id="3" name="Text Placeholder 2"/>
          <p:cNvSpPr>
            <a:spLocks noGrp="1"/>
          </p:cNvSpPr>
          <p:nvPr>
            <p:ph type="body" idx="1"/>
          </p:nvPr>
        </p:nvSpPr>
        <p:spPr>
          <a:xfrm>
            <a:off x="684213" y="4495800"/>
            <a:ext cx="8534400" cy="14986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AC755B6-F113-4539-BDE0-93C3A0A6637A}" type="datetimeFigureOut">
              <a:rPr lang="ro-RO" smtClean="0"/>
              <a:t>07.11.2022</a:t>
            </a:fld>
            <a:endParaRPr lang="ro-RO"/>
          </a:p>
        </p:txBody>
      </p:sp>
      <p:sp>
        <p:nvSpPr>
          <p:cNvPr id="5" name="Footer Placeholder 4"/>
          <p:cNvSpPr>
            <a:spLocks noGrp="1"/>
          </p:cNvSpPr>
          <p:nvPr>
            <p:ph type="ftr" sz="quarter" idx="11"/>
          </p:nvPr>
        </p:nvSpPr>
        <p:spPr/>
        <p:txBody>
          <a:bodyPr/>
          <a:lstStyle/>
          <a:p>
            <a:endParaRPr lang="ro-RO"/>
          </a:p>
        </p:txBody>
      </p:sp>
      <p:sp>
        <p:nvSpPr>
          <p:cNvPr id="6" name="Slide Number Placeholder 5"/>
          <p:cNvSpPr>
            <a:spLocks noGrp="1"/>
          </p:cNvSpPr>
          <p:nvPr>
            <p:ph type="sldNum" sz="quarter" idx="12"/>
          </p:nvPr>
        </p:nvSpPr>
        <p:spPr/>
        <p:txBody>
          <a:bodyPr/>
          <a:lstStyle/>
          <a:p>
            <a:fld id="{5014C7ED-FAAB-473E-82FF-C0186CECA028}" type="slidenum">
              <a:rPr lang="ro-RO" smtClean="0"/>
              <a:t>‹#›</a:t>
            </a:fld>
            <a:endParaRPr lang="ro-RO"/>
          </a:p>
        </p:txBody>
      </p:sp>
    </p:spTree>
    <p:extLst>
      <p:ext uri="{BB962C8B-B14F-4D97-AF65-F5344CB8AC3E}">
        <p14:creationId xmlns:p14="http://schemas.microsoft.com/office/powerpoint/2010/main" val="3814922391"/>
      </p:ext>
    </p:extLst>
  </p:cSld>
  <p:clrMapOvr>
    <a:masterClrMapping/>
  </p:clrMapOvr>
  <mc:AlternateContent xmlns:mc="http://schemas.openxmlformats.org/markup-compatibility/2006" xmlns:p14="http://schemas.microsoft.com/office/powerpoint/2010/main">
    <mc:Choice Requires="p14">
      <p:transition spd="slow" p14:dur="1250">
        <p14:switch dir="r"/>
      </p:transition>
    </mc:Choice>
    <mc:Fallback xmlns="">
      <p:transition spd="slow">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84211" y="685800"/>
            <a:ext cx="4937655" cy="361526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808133" y="685801"/>
            <a:ext cx="4934479" cy="3615266"/>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AAC755B6-F113-4539-BDE0-93C3A0A6637A}" type="datetimeFigureOut">
              <a:rPr lang="ro-RO" smtClean="0"/>
              <a:t>07.11.2022</a:t>
            </a:fld>
            <a:endParaRPr lang="ro-RO"/>
          </a:p>
        </p:txBody>
      </p:sp>
      <p:sp>
        <p:nvSpPr>
          <p:cNvPr id="6" name="Footer Placeholder 5"/>
          <p:cNvSpPr>
            <a:spLocks noGrp="1"/>
          </p:cNvSpPr>
          <p:nvPr>
            <p:ph type="ftr" sz="quarter" idx="11"/>
          </p:nvPr>
        </p:nvSpPr>
        <p:spPr/>
        <p:txBody>
          <a:bodyPr/>
          <a:lstStyle/>
          <a:p>
            <a:endParaRPr lang="ro-RO"/>
          </a:p>
        </p:txBody>
      </p:sp>
      <p:sp>
        <p:nvSpPr>
          <p:cNvPr id="7" name="Slide Number Placeholder 6"/>
          <p:cNvSpPr>
            <a:spLocks noGrp="1"/>
          </p:cNvSpPr>
          <p:nvPr>
            <p:ph type="sldNum" sz="quarter" idx="12"/>
          </p:nvPr>
        </p:nvSpPr>
        <p:spPr/>
        <p:txBody>
          <a:bodyPr/>
          <a:lstStyle/>
          <a:p>
            <a:fld id="{5014C7ED-FAAB-473E-82FF-C0186CECA028}" type="slidenum">
              <a:rPr lang="ro-RO" smtClean="0"/>
              <a:t>‹#›</a:t>
            </a:fld>
            <a:endParaRPr lang="ro-RO"/>
          </a:p>
        </p:txBody>
      </p:sp>
    </p:spTree>
    <p:extLst>
      <p:ext uri="{BB962C8B-B14F-4D97-AF65-F5344CB8AC3E}">
        <p14:creationId xmlns:p14="http://schemas.microsoft.com/office/powerpoint/2010/main" val="402267714"/>
      </p:ext>
    </p:extLst>
  </p:cSld>
  <p:clrMapOvr>
    <a:masterClrMapping/>
  </p:clrMapOvr>
  <mc:AlternateContent xmlns:mc="http://schemas.openxmlformats.org/markup-compatibility/2006" xmlns:p14="http://schemas.microsoft.com/office/powerpoint/2010/main">
    <mc:Choice Requires="p14">
      <p:transition spd="slow" p14:dur="1250">
        <p14:switch dir="r"/>
      </p:transition>
    </mc:Choice>
    <mc:Fallback xmlns="">
      <p:transition spd="slow">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972080" y="685800"/>
            <a:ext cx="4649787"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84211" y="1270529"/>
            <a:ext cx="4937655" cy="3030538"/>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079066" y="685800"/>
            <a:ext cx="4665134"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806545" y="1262062"/>
            <a:ext cx="4929188" cy="3030538"/>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AAC755B6-F113-4539-BDE0-93C3A0A6637A}" type="datetimeFigureOut">
              <a:rPr lang="ro-RO" smtClean="0"/>
              <a:t>07.11.2022</a:t>
            </a:fld>
            <a:endParaRPr lang="ro-RO"/>
          </a:p>
        </p:txBody>
      </p:sp>
      <p:sp>
        <p:nvSpPr>
          <p:cNvPr id="8" name="Footer Placeholder 7"/>
          <p:cNvSpPr>
            <a:spLocks noGrp="1"/>
          </p:cNvSpPr>
          <p:nvPr>
            <p:ph type="ftr" sz="quarter" idx="11"/>
          </p:nvPr>
        </p:nvSpPr>
        <p:spPr/>
        <p:txBody>
          <a:bodyPr/>
          <a:lstStyle/>
          <a:p>
            <a:endParaRPr lang="ro-RO"/>
          </a:p>
        </p:txBody>
      </p:sp>
      <p:sp>
        <p:nvSpPr>
          <p:cNvPr id="9" name="Slide Number Placeholder 8"/>
          <p:cNvSpPr>
            <a:spLocks noGrp="1"/>
          </p:cNvSpPr>
          <p:nvPr>
            <p:ph type="sldNum" sz="quarter" idx="12"/>
          </p:nvPr>
        </p:nvSpPr>
        <p:spPr/>
        <p:txBody>
          <a:bodyPr/>
          <a:lstStyle/>
          <a:p>
            <a:fld id="{5014C7ED-FAAB-473E-82FF-C0186CECA028}" type="slidenum">
              <a:rPr lang="ro-RO" smtClean="0"/>
              <a:t>‹#›</a:t>
            </a:fld>
            <a:endParaRPr lang="ro-RO"/>
          </a:p>
        </p:txBody>
      </p:sp>
    </p:spTree>
    <p:extLst>
      <p:ext uri="{BB962C8B-B14F-4D97-AF65-F5344CB8AC3E}">
        <p14:creationId xmlns:p14="http://schemas.microsoft.com/office/powerpoint/2010/main" val="3247498141"/>
      </p:ext>
    </p:extLst>
  </p:cSld>
  <p:clrMapOvr>
    <a:masterClrMapping/>
  </p:clrMapOvr>
  <mc:AlternateContent xmlns:mc="http://schemas.openxmlformats.org/markup-compatibility/2006" xmlns:p14="http://schemas.microsoft.com/office/powerpoint/2010/main">
    <mc:Choice Requires="p14">
      <p:transition spd="slow" p14:dur="1250">
        <p14:switch dir="r"/>
      </p:transition>
    </mc:Choice>
    <mc:Fallback xmlns="">
      <p:transition spd="slow">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AAC755B6-F113-4539-BDE0-93C3A0A6637A}" type="datetimeFigureOut">
              <a:rPr lang="ro-RO" smtClean="0"/>
              <a:t>07.11.2022</a:t>
            </a:fld>
            <a:endParaRPr lang="ro-RO"/>
          </a:p>
        </p:txBody>
      </p:sp>
      <p:sp>
        <p:nvSpPr>
          <p:cNvPr id="4" name="Footer Placeholder 3"/>
          <p:cNvSpPr>
            <a:spLocks noGrp="1"/>
          </p:cNvSpPr>
          <p:nvPr>
            <p:ph type="ftr" sz="quarter" idx="11"/>
          </p:nvPr>
        </p:nvSpPr>
        <p:spPr/>
        <p:txBody>
          <a:bodyPr/>
          <a:lstStyle/>
          <a:p>
            <a:endParaRPr lang="ro-RO"/>
          </a:p>
        </p:txBody>
      </p:sp>
      <p:sp>
        <p:nvSpPr>
          <p:cNvPr id="5" name="Slide Number Placeholder 4"/>
          <p:cNvSpPr>
            <a:spLocks noGrp="1"/>
          </p:cNvSpPr>
          <p:nvPr>
            <p:ph type="sldNum" sz="quarter" idx="12"/>
          </p:nvPr>
        </p:nvSpPr>
        <p:spPr/>
        <p:txBody>
          <a:bodyPr/>
          <a:lstStyle/>
          <a:p>
            <a:fld id="{5014C7ED-FAAB-473E-82FF-C0186CECA028}" type="slidenum">
              <a:rPr lang="ro-RO" smtClean="0"/>
              <a:t>‹#›</a:t>
            </a:fld>
            <a:endParaRPr lang="ro-RO"/>
          </a:p>
        </p:txBody>
      </p:sp>
    </p:spTree>
    <p:extLst>
      <p:ext uri="{BB962C8B-B14F-4D97-AF65-F5344CB8AC3E}">
        <p14:creationId xmlns:p14="http://schemas.microsoft.com/office/powerpoint/2010/main" val="4028325307"/>
      </p:ext>
    </p:extLst>
  </p:cSld>
  <p:clrMapOvr>
    <a:masterClrMapping/>
  </p:clrMapOvr>
  <mc:AlternateContent xmlns:mc="http://schemas.openxmlformats.org/markup-compatibility/2006" xmlns:p14="http://schemas.microsoft.com/office/powerpoint/2010/main">
    <mc:Choice Requires="p14">
      <p:transition spd="slow" p14:dur="1250">
        <p14:switch dir="r"/>
      </p:transition>
    </mc:Choice>
    <mc:Fallback xmlns="">
      <p:transition spd="slow">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AC755B6-F113-4539-BDE0-93C3A0A6637A}" type="datetimeFigureOut">
              <a:rPr lang="ro-RO" smtClean="0"/>
              <a:t>07.11.2022</a:t>
            </a:fld>
            <a:endParaRPr lang="ro-RO"/>
          </a:p>
        </p:txBody>
      </p:sp>
      <p:sp>
        <p:nvSpPr>
          <p:cNvPr id="3" name="Footer Placeholder 2"/>
          <p:cNvSpPr>
            <a:spLocks noGrp="1"/>
          </p:cNvSpPr>
          <p:nvPr>
            <p:ph type="ftr" sz="quarter" idx="11"/>
          </p:nvPr>
        </p:nvSpPr>
        <p:spPr/>
        <p:txBody>
          <a:bodyPr/>
          <a:lstStyle/>
          <a:p>
            <a:endParaRPr lang="ro-RO"/>
          </a:p>
        </p:txBody>
      </p:sp>
      <p:sp>
        <p:nvSpPr>
          <p:cNvPr id="4" name="Slide Number Placeholder 3"/>
          <p:cNvSpPr>
            <a:spLocks noGrp="1"/>
          </p:cNvSpPr>
          <p:nvPr>
            <p:ph type="sldNum" sz="quarter" idx="12"/>
          </p:nvPr>
        </p:nvSpPr>
        <p:spPr/>
        <p:txBody>
          <a:bodyPr/>
          <a:lstStyle/>
          <a:p>
            <a:fld id="{5014C7ED-FAAB-473E-82FF-C0186CECA028}" type="slidenum">
              <a:rPr lang="ro-RO" smtClean="0"/>
              <a:t>‹#›</a:t>
            </a:fld>
            <a:endParaRPr lang="ro-RO"/>
          </a:p>
        </p:txBody>
      </p:sp>
    </p:spTree>
    <p:extLst>
      <p:ext uri="{BB962C8B-B14F-4D97-AF65-F5344CB8AC3E}">
        <p14:creationId xmlns:p14="http://schemas.microsoft.com/office/powerpoint/2010/main" val="1337675065"/>
      </p:ext>
    </p:extLst>
  </p:cSld>
  <p:clrMapOvr>
    <a:masterClrMapping/>
  </p:clrMapOvr>
  <mc:AlternateContent xmlns:mc="http://schemas.openxmlformats.org/markup-compatibility/2006" xmlns:p14="http://schemas.microsoft.com/office/powerpoint/2010/main">
    <mc:Choice Requires="p14">
      <p:transition spd="slow" p14:dur="1250">
        <p14:switch dir="r"/>
      </p:transition>
    </mc:Choice>
    <mc:Fallback xmlns="">
      <p:transition spd="slow">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085012" y="685800"/>
            <a:ext cx="3657600" cy="1371600"/>
          </a:xfrm>
        </p:spPr>
        <p:txBody>
          <a:bodyPr anchor="b">
            <a:normAutofit/>
          </a:bodyPr>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684212" y="685800"/>
            <a:ext cx="5943601" cy="5308600"/>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7085012" y="2209799"/>
            <a:ext cx="3657600" cy="2091267"/>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AAC755B6-F113-4539-BDE0-93C3A0A6637A}" type="datetimeFigureOut">
              <a:rPr lang="ro-RO" smtClean="0"/>
              <a:t>07.11.2022</a:t>
            </a:fld>
            <a:endParaRPr lang="ro-RO"/>
          </a:p>
        </p:txBody>
      </p:sp>
      <p:sp>
        <p:nvSpPr>
          <p:cNvPr id="6" name="Footer Placeholder 5"/>
          <p:cNvSpPr>
            <a:spLocks noGrp="1"/>
          </p:cNvSpPr>
          <p:nvPr>
            <p:ph type="ftr" sz="quarter" idx="11"/>
          </p:nvPr>
        </p:nvSpPr>
        <p:spPr/>
        <p:txBody>
          <a:bodyPr/>
          <a:lstStyle/>
          <a:p>
            <a:endParaRPr lang="ro-RO"/>
          </a:p>
        </p:txBody>
      </p:sp>
      <p:sp>
        <p:nvSpPr>
          <p:cNvPr id="7" name="Slide Number Placeholder 6"/>
          <p:cNvSpPr>
            <a:spLocks noGrp="1"/>
          </p:cNvSpPr>
          <p:nvPr>
            <p:ph type="sldNum" sz="quarter" idx="12"/>
          </p:nvPr>
        </p:nvSpPr>
        <p:spPr/>
        <p:txBody>
          <a:bodyPr/>
          <a:lstStyle/>
          <a:p>
            <a:fld id="{5014C7ED-FAAB-473E-82FF-C0186CECA028}" type="slidenum">
              <a:rPr lang="ro-RO" smtClean="0"/>
              <a:t>‹#›</a:t>
            </a:fld>
            <a:endParaRPr lang="ro-RO"/>
          </a:p>
        </p:txBody>
      </p:sp>
    </p:spTree>
    <p:extLst>
      <p:ext uri="{BB962C8B-B14F-4D97-AF65-F5344CB8AC3E}">
        <p14:creationId xmlns:p14="http://schemas.microsoft.com/office/powerpoint/2010/main" val="1219179081"/>
      </p:ext>
    </p:extLst>
  </p:cSld>
  <p:clrMapOvr>
    <a:masterClrMapping/>
  </p:clrMapOvr>
  <mc:AlternateContent xmlns:mc="http://schemas.openxmlformats.org/markup-compatibility/2006" xmlns:p14="http://schemas.microsoft.com/office/powerpoint/2010/main">
    <mc:Choice Requires="p14">
      <p:transition spd="slow" p14:dur="1250">
        <p14:switch dir="r"/>
      </p:transition>
    </mc:Choice>
    <mc:Fallback xmlns="">
      <p:transition spd="slow">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2812" y="1447800"/>
            <a:ext cx="6019800" cy="1143000"/>
          </a:xfrm>
        </p:spPr>
        <p:txBody>
          <a:bodyPr anchor="b">
            <a:normAutofit/>
          </a:bodyPr>
          <a:lstStyle>
            <a:lvl1pPr algn="l">
              <a:defRPr sz="2800" b="0"/>
            </a:lvl1pPr>
          </a:lstStyle>
          <a:p>
            <a:r>
              <a:rPr lang="en-US"/>
              <a:t>Click to edit Master title style</a:t>
            </a:r>
            <a:endParaRPr lang="en-US" dirty="0"/>
          </a:p>
        </p:txBody>
      </p:sp>
      <p:sp>
        <p:nvSpPr>
          <p:cNvPr id="14" name="Picture Placeholder 2"/>
          <p:cNvSpPr>
            <a:spLocks noGrp="1" noChangeAspect="1"/>
          </p:cNvSpPr>
          <p:nvPr>
            <p:ph type="pic" idx="1"/>
          </p:nvPr>
        </p:nvSpPr>
        <p:spPr>
          <a:xfrm>
            <a:off x="989012" y="914400"/>
            <a:ext cx="3280974" cy="45720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4722812" y="2777066"/>
            <a:ext cx="6021388" cy="2048933"/>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AAC755B6-F113-4539-BDE0-93C3A0A6637A}" type="datetimeFigureOut">
              <a:rPr lang="ro-RO" smtClean="0"/>
              <a:t>07.11.2022</a:t>
            </a:fld>
            <a:endParaRPr lang="ro-RO"/>
          </a:p>
        </p:txBody>
      </p:sp>
      <p:sp>
        <p:nvSpPr>
          <p:cNvPr id="6" name="Footer Placeholder 5"/>
          <p:cNvSpPr>
            <a:spLocks noGrp="1"/>
          </p:cNvSpPr>
          <p:nvPr>
            <p:ph type="ftr" sz="quarter" idx="11"/>
          </p:nvPr>
        </p:nvSpPr>
        <p:spPr/>
        <p:txBody>
          <a:bodyPr/>
          <a:lstStyle/>
          <a:p>
            <a:endParaRPr lang="ro-RO"/>
          </a:p>
        </p:txBody>
      </p:sp>
      <p:sp>
        <p:nvSpPr>
          <p:cNvPr id="7" name="Slide Number Placeholder 6"/>
          <p:cNvSpPr>
            <a:spLocks noGrp="1"/>
          </p:cNvSpPr>
          <p:nvPr>
            <p:ph type="sldNum" sz="quarter" idx="12"/>
          </p:nvPr>
        </p:nvSpPr>
        <p:spPr/>
        <p:txBody>
          <a:bodyPr/>
          <a:lstStyle/>
          <a:p>
            <a:fld id="{5014C7ED-FAAB-473E-82FF-C0186CECA028}" type="slidenum">
              <a:rPr lang="ro-RO" smtClean="0"/>
              <a:t>‹#›</a:t>
            </a:fld>
            <a:endParaRPr lang="ro-RO"/>
          </a:p>
        </p:txBody>
      </p:sp>
    </p:spTree>
    <p:extLst>
      <p:ext uri="{BB962C8B-B14F-4D97-AF65-F5344CB8AC3E}">
        <p14:creationId xmlns:p14="http://schemas.microsoft.com/office/powerpoint/2010/main" val="3626011134"/>
      </p:ext>
    </p:extLst>
  </p:cSld>
  <p:clrMapOvr>
    <a:masterClrMapping/>
  </p:clrMapOvr>
  <mc:AlternateContent xmlns:mc="http://schemas.openxmlformats.org/markup-compatibility/2006" xmlns:p14="http://schemas.microsoft.com/office/powerpoint/2010/main">
    <mc:Choice Requires="p14">
      <p:transition spd="slow" p14:dur="1250">
        <p14:switch dir="r"/>
      </p:transition>
    </mc:Choice>
    <mc:Fallback xmlns="">
      <p:transition spd="slow">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7" name="Group 6"/>
          <p:cNvGrpSpPr/>
          <p:nvPr/>
        </p:nvGrpSpPr>
        <p:grpSpPr>
          <a:xfrm>
            <a:off x="9206969" y="2963333"/>
            <a:ext cx="2981858" cy="3208867"/>
            <a:chOff x="9206969" y="2963333"/>
            <a:chExt cx="2981858" cy="3208867"/>
          </a:xfrm>
        </p:grpSpPr>
        <p:cxnSp>
          <p:nvCxnSpPr>
            <p:cNvPr id="8" name="Straight Connector 7"/>
            <p:cNvCxnSpPr/>
            <p:nvPr/>
          </p:nvCxnSpPr>
          <p:spPr>
            <a:xfrm flipH="1">
              <a:off x="11276012" y="2963333"/>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H="1">
              <a:off x="9206969" y="3190344"/>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H="1">
              <a:off x="10292292" y="3285067"/>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flipH="1">
              <a:off x="10443103" y="3131080"/>
              <a:ext cx="1745722" cy="174572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H="1">
              <a:off x="10918826" y="3683001"/>
              <a:ext cx="1270001" cy="1269999"/>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Placeholder 1"/>
          <p:cNvSpPr>
            <a:spLocks noGrp="1"/>
          </p:cNvSpPr>
          <p:nvPr>
            <p:ph type="title"/>
          </p:nvPr>
        </p:nvSpPr>
        <p:spPr>
          <a:xfrm>
            <a:off x="684212" y="4487332"/>
            <a:ext cx="8534400" cy="1507067"/>
          </a:xfrm>
          <a:prstGeom prst="rect">
            <a:avLst/>
          </a:prstGeom>
          <a:effectLst/>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84212" y="685800"/>
            <a:ext cx="8534400" cy="3615267"/>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9904412" y="6172200"/>
            <a:ext cx="1600200" cy="365125"/>
          </a:xfrm>
          <a:prstGeom prst="rect">
            <a:avLst/>
          </a:prstGeom>
        </p:spPr>
        <p:txBody>
          <a:bodyPr vert="horz" lIns="91440" tIns="45720" rIns="91440" bIns="45720" rtlCol="0" anchor="t"/>
          <a:lstStyle>
            <a:lvl1pPr algn="r">
              <a:defRPr sz="1000" b="0" i="0">
                <a:solidFill>
                  <a:schemeClr val="bg2">
                    <a:lumMod val="50000"/>
                  </a:schemeClr>
                </a:solidFill>
                <a:effectLst/>
                <a:latin typeface="+mn-lt"/>
              </a:defRPr>
            </a:lvl1pPr>
          </a:lstStyle>
          <a:p>
            <a:fld id="{AAC755B6-F113-4539-BDE0-93C3A0A6637A}" type="datetimeFigureOut">
              <a:rPr lang="ro-RO" smtClean="0"/>
              <a:t>07.11.2022</a:t>
            </a:fld>
            <a:endParaRPr lang="ro-RO"/>
          </a:p>
        </p:txBody>
      </p:sp>
      <p:sp>
        <p:nvSpPr>
          <p:cNvPr id="5" name="Footer Placeholder 4"/>
          <p:cNvSpPr>
            <a:spLocks noGrp="1"/>
          </p:cNvSpPr>
          <p:nvPr>
            <p:ph type="ftr" sz="quarter" idx="3"/>
          </p:nvPr>
        </p:nvSpPr>
        <p:spPr>
          <a:xfrm>
            <a:off x="684212" y="6172200"/>
            <a:ext cx="7543800" cy="365125"/>
          </a:xfrm>
          <a:prstGeom prst="rect">
            <a:avLst/>
          </a:prstGeom>
        </p:spPr>
        <p:txBody>
          <a:bodyPr vert="horz" lIns="91440" tIns="45720" rIns="91440" bIns="45720" rtlCol="0" anchor="t"/>
          <a:lstStyle>
            <a:lvl1pPr algn="l">
              <a:defRPr sz="1000" b="0" i="0">
                <a:solidFill>
                  <a:schemeClr val="bg2">
                    <a:lumMod val="50000"/>
                  </a:schemeClr>
                </a:solidFill>
                <a:effectLst/>
                <a:latin typeface="+mn-lt"/>
              </a:defRPr>
            </a:lvl1pPr>
          </a:lstStyle>
          <a:p>
            <a:endParaRPr lang="ro-RO"/>
          </a:p>
        </p:txBody>
      </p:sp>
      <p:sp>
        <p:nvSpPr>
          <p:cNvPr id="6" name="Slide Number Placeholder 5"/>
          <p:cNvSpPr>
            <a:spLocks noGrp="1"/>
          </p:cNvSpPr>
          <p:nvPr>
            <p:ph type="sldNum" sz="quarter" idx="4"/>
          </p:nvPr>
        </p:nvSpPr>
        <p:spPr>
          <a:xfrm>
            <a:off x="10363200" y="5578475"/>
            <a:ext cx="1142245" cy="669925"/>
          </a:xfrm>
          <a:prstGeom prst="rect">
            <a:avLst/>
          </a:prstGeom>
        </p:spPr>
        <p:txBody>
          <a:bodyPr vert="horz" lIns="91440" tIns="45720" rIns="91440" bIns="45720" rtlCol="0" anchor="b"/>
          <a:lstStyle>
            <a:lvl1pPr algn="r">
              <a:defRPr sz="3200" b="0" i="0">
                <a:solidFill>
                  <a:schemeClr val="bg2">
                    <a:lumMod val="50000"/>
                  </a:schemeClr>
                </a:solidFill>
                <a:effectLst/>
                <a:latin typeface="+mn-lt"/>
              </a:defRPr>
            </a:lvl1pPr>
          </a:lstStyle>
          <a:p>
            <a:fld id="{5014C7ED-FAAB-473E-82FF-C0186CECA028}" type="slidenum">
              <a:rPr lang="ro-RO" smtClean="0"/>
              <a:t>‹#›</a:t>
            </a:fld>
            <a:endParaRPr lang="ro-RO"/>
          </a:p>
        </p:txBody>
      </p:sp>
    </p:spTree>
    <p:extLst>
      <p:ext uri="{BB962C8B-B14F-4D97-AF65-F5344CB8AC3E}">
        <p14:creationId xmlns:p14="http://schemas.microsoft.com/office/powerpoint/2010/main" val="902692030"/>
      </p:ext>
    </p:extLst>
  </p:cSld>
  <p:clrMap bg1="dk1" tx1="lt1" bg2="dk2" tx2="lt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 id="2147483685" r:id="rId13"/>
    <p:sldLayoutId id="2147483686" r:id="rId14"/>
    <p:sldLayoutId id="2147483687" r:id="rId15"/>
    <p:sldLayoutId id="2147483688" r:id="rId16"/>
    <p:sldLayoutId id="2147483689" r:id="rId17"/>
  </p:sldLayoutIdLst>
  <mc:AlternateContent xmlns:mc="http://schemas.openxmlformats.org/markup-compatibility/2006" xmlns:p14="http://schemas.microsoft.com/office/powerpoint/2010/main">
    <mc:Choice Requires="p14">
      <p:transition spd="slow" p14:dur="1250">
        <p14:switch dir="r"/>
      </p:transition>
    </mc:Choice>
    <mc:Fallback xmlns="">
      <p:transition spd="slow">
        <p:fade/>
      </p:transition>
    </mc:Fallback>
  </mc:AlternateContent>
  <p:txStyles>
    <p:title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emf"/><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rotWithShape="1">
          <a:gsLst>
            <a:gs pos="22000">
              <a:schemeClr val="accent2">
                <a:lumMod val="40000"/>
                <a:lumOff val="60000"/>
              </a:schemeClr>
            </a:gs>
            <a:gs pos="100000">
              <a:schemeClr val="bg2">
                <a:shade val="96000"/>
                <a:satMod val="120000"/>
                <a:lumMod val="90000"/>
              </a:schemeClr>
            </a:gs>
          </a:gsLst>
          <a:lin ang="6120000" scaled="1"/>
        </a:gradFill>
        <a:effectLst/>
      </p:bgPr>
    </p:bg>
    <p:spTree>
      <p:nvGrpSpPr>
        <p:cNvPr id="1" name=""/>
        <p:cNvGrpSpPr/>
        <p:nvPr/>
      </p:nvGrpSpPr>
      <p:grpSpPr>
        <a:xfrm>
          <a:off x="0" y="0"/>
          <a:ext cx="0" cy="0"/>
          <a:chOff x="0" y="0"/>
          <a:chExt cx="0" cy="0"/>
        </a:xfrm>
      </p:grpSpPr>
      <p:sp>
        <p:nvSpPr>
          <p:cNvPr id="2" name="TextBox 1"/>
          <p:cNvSpPr txBox="1"/>
          <p:nvPr/>
        </p:nvSpPr>
        <p:spPr>
          <a:xfrm>
            <a:off x="2145944" y="652395"/>
            <a:ext cx="8152326" cy="400110"/>
          </a:xfrm>
          <a:prstGeom prst="rect">
            <a:avLst/>
          </a:prstGeom>
          <a:solidFill>
            <a:schemeClr val="accent1"/>
          </a:solidFill>
        </p:spPr>
        <p:txBody>
          <a:bodyPr wrap="square" rtlCol="0">
            <a:spAutoFit/>
          </a:bodyPr>
          <a:lstStyle/>
          <a:p>
            <a:pPr algn="ctr"/>
            <a:r>
              <a:rPr lang="ro-RO" sz="2000" b="1" dirty="0">
                <a:latin typeface="Arial" panose="020B0604020202020204" pitchFamily="34" charset="0"/>
                <a:cs typeface="Arial" panose="020B0604020202020204" pitchFamily="34" charset="0"/>
              </a:rPr>
              <a:t>INSPECTORATUL ȘCOLAR JUDEȚEAN BACĂU</a:t>
            </a:r>
          </a:p>
        </p:txBody>
      </p:sp>
      <p:sp>
        <p:nvSpPr>
          <p:cNvPr id="3" name="Rectangle 2"/>
          <p:cNvSpPr/>
          <p:nvPr/>
        </p:nvSpPr>
        <p:spPr>
          <a:xfrm>
            <a:off x="988764" y="2532533"/>
            <a:ext cx="10214471" cy="1227965"/>
          </a:xfrm>
          <a:prstGeom prst="rect">
            <a:avLst/>
          </a:prstGeom>
        </p:spPr>
        <p:txBody>
          <a:bodyPr wrap="square">
            <a:spAutoFit/>
          </a:bodyPr>
          <a:lstStyle/>
          <a:p>
            <a:pPr algn="ctr">
              <a:lnSpc>
                <a:spcPct val="200000"/>
              </a:lnSpc>
            </a:pPr>
            <a:r>
              <a:rPr lang="ro-RO" sz="2000" b="1" dirty="0">
                <a:latin typeface="Arial" panose="020B0604020202020204" pitchFamily="34" charset="0"/>
                <a:cs typeface="Arial" panose="020B0604020202020204" pitchFamily="34" charset="0"/>
              </a:rPr>
              <a:t>PRECIZĂRI PRIVIND EFECTUAREA INSPECȚIILOR PENTRU GRADE DIDACTICE</a:t>
            </a:r>
          </a:p>
          <a:p>
            <a:pPr algn="ctr">
              <a:lnSpc>
                <a:spcPct val="200000"/>
              </a:lnSpc>
            </a:pPr>
            <a:r>
              <a:rPr lang="ro-RO" sz="2000" b="1" dirty="0">
                <a:latin typeface="Arial" panose="020B0604020202020204" pitchFamily="34" charset="0"/>
                <a:cs typeface="Arial" panose="020B0604020202020204" pitchFamily="34" charset="0"/>
              </a:rPr>
              <a:t>ANUL ŞCOLAR 2022-2023</a:t>
            </a:r>
          </a:p>
        </p:txBody>
      </p:sp>
    </p:spTree>
    <p:extLst>
      <p:ext uri="{BB962C8B-B14F-4D97-AF65-F5344CB8AC3E}">
        <p14:creationId xmlns:p14="http://schemas.microsoft.com/office/powerpoint/2010/main" val="985803320"/>
      </p:ext>
    </p:extLst>
  </p:cSld>
  <p:clrMapOvr>
    <a:masterClrMapping/>
  </p:clrMapOvr>
  <mc:AlternateContent xmlns:mc="http://schemas.openxmlformats.org/markup-compatibility/2006" xmlns:p14="http://schemas.microsoft.com/office/powerpoint/2010/main">
    <mc:Choice Requires="p14">
      <p:transition spd="slow" p14:dur="1250">
        <p14:switch dir="r"/>
      </p:transition>
    </mc:Choice>
    <mc:Fallback xmlns="">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bg>
      <p:bgPr>
        <a:gradFill rotWithShape="1">
          <a:gsLst>
            <a:gs pos="10000">
              <a:schemeClr val="accent2">
                <a:lumMod val="20000"/>
                <a:lumOff val="80000"/>
              </a:schemeClr>
            </a:gs>
            <a:gs pos="100000">
              <a:schemeClr val="bg2">
                <a:shade val="96000"/>
                <a:satMod val="120000"/>
                <a:lumMod val="90000"/>
              </a:schemeClr>
            </a:gs>
          </a:gsLst>
          <a:lin ang="6120000" scaled="1"/>
        </a:gradFill>
        <a:effectLst/>
      </p:bgPr>
    </p:bg>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4D05F071-8AEE-4ED3-9A7F-36C029E7C46A}"/>
              </a:ext>
            </a:extLst>
          </p:cNvPr>
          <p:cNvPicPr>
            <a:picLocks noChangeAspect="1"/>
          </p:cNvPicPr>
          <p:nvPr/>
        </p:nvPicPr>
        <p:blipFill>
          <a:blip r:embed="rId2"/>
          <a:stretch>
            <a:fillRect/>
          </a:stretch>
        </p:blipFill>
        <p:spPr>
          <a:xfrm>
            <a:off x="343352" y="157162"/>
            <a:ext cx="5438323" cy="6543675"/>
          </a:xfrm>
          <a:prstGeom prst="rect">
            <a:avLst/>
          </a:prstGeom>
        </p:spPr>
      </p:pic>
      <p:pic>
        <p:nvPicPr>
          <p:cNvPr id="3" name="Picture 2">
            <a:extLst>
              <a:ext uri="{FF2B5EF4-FFF2-40B4-BE49-F238E27FC236}">
                <a16:creationId xmlns:a16="http://schemas.microsoft.com/office/drawing/2014/main" id="{BA8C07D6-11B1-4873-A718-F22A40D9CCA2}"/>
              </a:ext>
            </a:extLst>
          </p:cNvPr>
          <p:cNvPicPr>
            <a:picLocks noChangeAspect="1"/>
          </p:cNvPicPr>
          <p:nvPr/>
        </p:nvPicPr>
        <p:blipFill>
          <a:blip r:embed="rId3"/>
          <a:stretch>
            <a:fillRect/>
          </a:stretch>
        </p:blipFill>
        <p:spPr>
          <a:xfrm>
            <a:off x="5876925" y="419100"/>
            <a:ext cx="5981700" cy="6281737"/>
          </a:xfrm>
          <a:prstGeom prst="rect">
            <a:avLst/>
          </a:prstGeom>
        </p:spPr>
      </p:pic>
    </p:spTree>
    <p:extLst>
      <p:ext uri="{BB962C8B-B14F-4D97-AF65-F5344CB8AC3E}">
        <p14:creationId xmlns:p14="http://schemas.microsoft.com/office/powerpoint/2010/main" val="1989568739"/>
      </p:ext>
    </p:extLst>
  </p:cSld>
  <p:clrMapOvr>
    <a:masterClrMapping/>
  </p:clrMapOvr>
  <mc:AlternateContent xmlns:mc="http://schemas.openxmlformats.org/markup-compatibility/2006" xmlns:p14="http://schemas.microsoft.com/office/powerpoint/2010/main">
    <mc:Choice Requires="p14">
      <p:transition spd="slow" p14:dur="1250">
        <p14:switch dir="r"/>
      </p:transition>
    </mc:Choice>
    <mc:Fallback xmlns="">
      <p:transition spd="slow">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bg>
      <p:bgPr>
        <a:gradFill rotWithShape="1">
          <a:gsLst>
            <a:gs pos="10000">
              <a:schemeClr val="accent2">
                <a:lumMod val="60000"/>
                <a:lumOff val="40000"/>
              </a:schemeClr>
            </a:gs>
            <a:gs pos="100000">
              <a:schemeClr val="bg2">
                <a:shade val="96000"/>
                <a:satMod val="120000"/>
                <a:lumMod val="90000"/>
              </a:schemeClr>
            </a:gs>
          </a:gsLst>
          <a:lin ang="6120000" scaled="1"/>
        </a:gradFill>
        <a:effectLst/>
      </p:bgPr>
    </p:bg>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72901062-C09F-4073-8EA1-5E2873620CE2}"/>
              </a:ext>
            </a:extLst>
          </p:cNvPr>
          <p:cNvSpPr/>
          <p:nvPr/>
        </p:nvSpPr>
        <p:spPr>
          <a:xfrm>
            <a:off x="466725" y="537750"/>
            <a:ext cx="11153775" cy="3730765"/>
          </a:xfrm>
          <a:prstGeom prst="rect">
            <a:avLst/>
          </a:prstGeom>
        </p:spPr>
        <p:txBody>
          <a:bodyPr wrap="square">
            <a:spAutoFit/>
          </a:bodyPr>
          <a:lstStyle/>
          <a:p>
            <a:pPr marL="231775" marR="0">
              <a:spcBef>
                <a:spcPts val="450"/>
              </a:spcBef>
              <a:spcAft>
                <a:spcPts val="0"/>
              </a:spcAft>
            </a:pPr>
            <a:r>
              <a:rPr lang="ro-RO" b="1" u="heavy" kern="0" dirty="0">
                <a:uFill>
                  <a:solidFill>
                    <a:srgbClr val="650033"/>
                  </a:solidFill>
                </a:uFill>
                <a:latin typeface="Times New Roman" panose="02020603050405020304" pitchFamily="18" charset="0"/>
                <a:ea typeface="Times New Roman" panose="02020603050405020304" pitchFamily="18" charset="0"/>
              </a:rPr>
              <a:t>NOTĂ</a:t>
            </a:r>
            <a:r>
              <a:rPr lang="ro-RO" kern="0" dirty="0">
                <a:latin typeface="Times New Roman" panose="02020603050405020304" pitchFamily="18" charset="0"/>
                <a:ea typeface="Times New Roman" panose="02020603050405020304" pitchFamily="18" charset="0"/>
              </a:rPr>
              <a:t>:</a:t>
            </a:r>
            <a:endParaRPr lang="en-US" b="1" kern="0" dirty="0">
              <a:latin typeface="Times New Roman" panose="02020603050405020304" pitchFamily="18" charset="0"/>
              <a:ea typeface="Times New Roman" panose="02020603050405020304" pitchFamily="18" charset="0"/>
            </a:endParaRPr>
          </a:p>
          <a:p>
            <a:pPr algn="just">
              <a:spcBef>
                <a:spcPts val="835"/>
              </a:spcBef>
            </a:pPr>
            <a:r>
              <a:rPr lang="ro-RO" dirty="0">
                <a:latin typeface="Times New Roman" panose="02020603050405020304" pitchFamily="18" charset="0"/>
                <a:ea typeface="Times New Roman" panose="02020603050405020304" pitchFamily="18" charset="0"/>
              </a:rPr>
              <a:t>Inspectorul</a:t>
            </a:r>
            <a:r>
              <a:rPr lang="ro-RO" spc="-10" dirty="0">
                <a:latin typeface="Times New Roman" panose="02020603050405020304" pitchFamily="18" charset="0"/>
                <a:ea typeface="Times New Roman" panose="02020603050405020304" pitchFamily="18" charset="0"/>
              </a:rPr>
              <a:t> </a:t>
            </a:r>
            <a:r>
              <a:rPr lang="ro-RO" dirty="0" err="1">
                <a:latin typeface="Times New Roman" panose="02020603050405020304" pitchFamily="18" charset="0"/>
                <a:ea typeface="Times New Roman" panose="02020603050405020304" pitchFamily="18" charset="0"/>
              </a:rPr>
              <a:t>şcolar</a:t>
            </a:r>
            <a:r>
              <a:rPr lang="ro-RO" dirty="0">
                <a:latin typeface="Times New Roman" panose="02020603050405020304" pitchFamily="18" charset="0"/>
                <a:ea typeface="Times New Roman" panose="02020603050405020304" pitchFamily="18" charset="0"/>
              </a:rPr>
              <a:t>/Cadrul</a:t>
            </a:r>
            <a:r>
              <a:rPr lang="ro-RO" spc="-10" dirty="0">
                <a:latin typeface="Times New Roman" panose="02020603050405020304" pitchFamily="18" charset="0"/>
                <a:ea typeface="Times New Roman" panose="02020603050405020304" pitchFamily="18" charset="0"/>
              </a:rPr>
              <a:t> </a:t>
            </a:r>
            <a:r>
              <a:rPr lang="ro-RO" dirty="0">
                <a:latin typeface="Times New Roman" panose="02020603050405020304" pitchFamily="18" charset="0"/>
                <a:ea typeface="Times New Roman" panose="02020603050405020304" pitchFamily="18" charset="0"/>
              </a:rPr>
              <a:t>didactic</a:t>
            </a:r>
            <a:r>
              <a:rPr lang="ro-RO" spc="-10" dirty="0">
                <a:latin typeface="Times New Roman" panose="02020603050405020304" pitchFamily="18" charset="0"/>
                <a:ea typeface="Times New Roman" panose="02020603050405020304" pitchFamily="18" charset="0"/>
              </a:rPr>
              <a:t> </a:t>
            </a:r>
            <a:r>
              <a:rPr lang="ro-RO" dirty="0">
                <a:latin typeface="Times New Roman" panose="02020603050405020304" pitchFamily="18" charset="0"/>
                <a:ea typeface="Times New Roman" panose="02020603050405020304" pitchFamily="18" charset="0"/>
              </a:rPr>
              <a:t>metodist</a:t>
            </a:r>
            <a:r>
              <a:rPr lang="ro-RO" spc="-5" dirty="0">
                <a:latin typeface="Times New Roman" panose="02020603050405020304" pitchFamily="18" charset="0"/>
                <a:ea typeface="Times New Roman" panose="02020603050405020304" pitchFamily="18" charset="0"/>
              </a:rPr>
              <a:t> </a:t>
            </a:r>
            <a:r>
              <a:rPr lang="ro-RO" dirty="0">
                <a:latin typeface="Times New Roman" panose="02020603050405020304" pitchFamily="18" charset="0"/>
                <a:ea typeface="Times New Roman" panose="02020603050405020304" pitchFamily="18" charset="0"/>
              </a:rPr>
              <a:t>care</a:t>
            </a:r>
            <a:r>
              <a:rPr lang="ro-RO" spc="-10" dirty="0">
                <a:latin typeface="Times New Roman" panose="02020603050405020304" pitchFamily="18" charset="0"/>
                <a:ea typeface="Times New Roman" panose="02020603050405020304" pitchFamily="18" charset="0"/>
              </a:rPr>
              <a:t> </a:t>
            </a:r>
            <a:r>
              <a:rPr lang="ro-RO" dirty="0">
                <a:latin typeface="Times New Roman" panose="02020603050405020304" pitchFamily="18" charset="0"/>
                <a:ea typeface="Times New Roman" panose="02020603050405020304" pitchFamily="18" charset="0"/>
              </a:rPr>
              <a:t>a</a:t>
            </a:r>
            <a:r>
              <a:rPr lang="ro-RO" spc="-5" dirty="0">
                <a:latin typeface="Times New Roman" panose="02020603050405020304" pitchFamily="18" charset="0"/>
                <a:ea typeface="Times New Roman" panose="02020603050405020304" pitchFamily="18" charset="0"/>
              </a:rPr>
              <a:t> </a:t>
            </a:r>
            <a:r>
              <a:rPr lang="ro-RO" dirty="0">
                <a:latin typeface="Times New Roman" panose="02020603050405020304" pitchFamily="18" charset="0"/>
                <a:ea typeface="Times New Roman" panose="02020603050405020304" pitchFamily="18" charset="0"/>
              </a:rPr>
              <a:t>efectuat</a:t>
            </a:r>
            <a:r>
              <a:rPr lang="ro-RO" spc="-15" dirty="0">
                <a:latin typeface="Times New Roman" panose="02020603050405020304" pitchFamily="18" charset="0"/>
                <a:ea typeface="Times New Roman" panose="02020603050405020304" pitchFamily="18" charset="0"/>
              </a:rPr>
              <a:t> </a:t>
            </a:r>
            <a:r>
              <a:rPr lang="ro-RO" dirty="0" err="1">
                <a:latin typeface="Times New Roman" panose="02020603050405020304" pitchFamily="18" charset="0"/>
                <a:ea typeface="Times New Roman" panose="02020603050405020304" pitchFamily="18" charset="0"/>
              </a:rPr>
              <a:t>inspecţia</a:t>
            </a:r>
            <a:r>
              <a:rPr lang="ro-RO" dirty="0">
                <a:latin typeface="Times New Roman" panose="02020603050405020304" pitchFamily="18" charset="0"/>
                <a:ea typeface="Times New Roman" panose="02020603050405020304" pitchFamily="18" charset="0"/>
              </a:rPr>
              <a:t>:</a:t>
            </a:r>
            <a:endParaRPr lang="en-US" dirty="0">
              <a:latin typeface="Times New Roman" panose="02020603050405020304" pitchFamily="18" charset="0"/>
              <a:ea typeface="Times New Roman" panose="02020603050405020304" pitchFamily="18" charset="0"/>
            </a:endParaRPr>
          </a:p>
          <a:p>
            <a:pPr algn="just">
              <a:spcBef>
                <a:spcPts val="20"/>
              </a:spcBef>
            </a:pPr>
            <a:r>
              <a:rPr lang="ro-RO" sz="1200" dirty="0">
                <a:latin typeface="Times New Roman" panose="02020603050405020304" pitchFamily="18" charset="0"/>
                <a:ea typeface="Times New Roman" panose="02020603050405020304" pitchFamily="18" charset="0"/>
              </a:rPr>
              <a:t> </a:t>
            </a:r>
            <a:endParaRPr lang="en-US" dirty="0">
              <a:latin typeface="Times New Roman" panose="02020603050405020304" pitchFamily="18" charset="0"/>
              <a:ea typeface="Times New Roman" panose="02020603050405020304" pitchFamily="18" charset="0"/>
            </a:endParaRPr>
          </a:p>
          <a:p>
            <a:pPr marL="342900" marR="188595" lvl="0" indent="-342900" algn="just">
              <a:lnSpc>
                <a:spcPct val="104000"/>
              </a:lnSpc>
              <a:spcBef>
                <a:spcPts val="0"/>
              </a:spcBef>
              <a:spcAft>
                <a:spcPts val="0"/>
              </a:spcAft>
              <a:buClr>
                <a:srgbClr val="650033"/>
              </a:buClr>
              <a:buSzPts val="1200"/>
              <a:buFont typeface="Symbol" panose="05050102010706020507" pitchFamily="18" charset="2"/>
              <a:buChar char="-"/>
              <a:tabLst>
                <a:tab pos="168910" algn="l"/>
              </a:tabLst>
            </a:pPr>
            <a:r>
              <a:rPr lang="ro-RO" dirty="0">
                <a:latin typeface="Times New Roman" panose="02020603050405020304" pitchFamily="18" charset="0"/>
                <a:ea typeface="Times New Roman" panose="02020603050405020304" pitchFamily="18" charset="0"/>
                <a:cs typeface="Times New Roman" panose="02020603050405020304" pitchFamily="18" charset="0"/>
              </a:rPr>
              <a:t>utilizează </a:t>
            </a:r>
            <a:r>
              <a:rPr lang="ro-RO" dirty="0" err="1">
                <a:latin typeface="Times New Roman" panose="02020603050405020304" pitchFamily="18" charset="0"/>
                <a:ea typeface="Times New Roman" panose="02020603050405020304" pitchFamily="18" charset="0"/>
                <a:cs typeface="Times New Roman" panose="02020603050405020304" pitchFamily="18" charset="0"/>
              </a:rPr>
              <a:t>fişa</a:t>
            </a:r>
            <a:r>
              <a:rPr lang="ro-RO" dirty="0">
                <a:latin typeface="Times New Roman" panose="02020603050405020304" pitchFamily="18" charset="0"/>
                <a:ea typeface="Times New Roman" panose="02020603050405020304" pitchFamily="18" charset="0"/>
                <a:cs typeface="Times New Roman" panose="02020603050405020304" pitchFamily="18" charset="0"/>
              </a:rPr>
              <a:t> de evaluare a </a:t>
            </a:r>
            <a:r>
              <a:rPr lang="ro-RO" dirty="0" err="1">
                <a:latin typeface="Times New Roman" panose="02020603050405020304" pitchFamily="18" charset="0"/>
                <a:ea typeface="Times New Roman" panose="02020603050405020304" pitchFamily="18" charset="0"/>
                <a:cs typeface="Times New Roman" panose="02020603050405020304" pitchFamily="18" charset="0"/>
              </a:rPr>
              <a:t>activităţii</a:t>
            </a:r>
            <a:r>
              <a:rPr lang="ro-RO" dirty="0">
                <a:latin typeface="Times New Roman" panose="02020603050405020304" pitchFamily="18" charset="0"/>
                <a:ea typeface="Times New Roman" panose="02020603050405020304" pitchFamily="18" charset="0"/>
                <a:cs typeface="Times New Roman" panose="02020603050405020304" pitchFamily="18" charset="0"/>
              </a:rPr>
              <a:t> didactice pentru redactarea raportului de </a:t>
            </a:r>
            <a:r>
              <a:rPr lang="ro-RO" dirty="0" err="1">
                <a:latin typeface="Times New Roman" panose="02020603050405020304" pitchFamily="18" charset="0"/>
                <a:ea typeface="Times New Roman" panose="02020603050405020304" pitchFamily="18" charset="0"/>
                <a:cs typeface="Times New Roman" panose="02020603050405020304" pitchFamily="18" charset="0"/>
              </a:rPr>
              <a:t>inspecţie</a:t>
            </a:r>
            <a:r>
              <a:rPr lang="ro-RO" dirty="0">
                <a:latin typeface="Times New Roman" panose="02020603050405020304" pitchFamily="18" charset="0"/>
                <a:ea typeface="Times New Roman" panose="02020603050405020304" pitchFamily="18" charset="0"/>
                <a:cs typeface="Times New Roman" panose="02020603050405020304" pitchFamily="18" charset="0"/>
              </a:rPr>
              <a:t> scris</a:t>
            </a:r>
            <a:r>
              <a:rPr lang="ro-RO" spc="-285" dirty="0">
                <a:latin typeface="Times New Roman" panose="02020603050405020304" pitchFamily="18" charset="0"/>
                <a:ea typeface="Times New Roman" panose="02020603050405020304" pitchFamily="18" charset="0"/>
                <a:cs typeface="Times New Roman" panose="02020603050405020304" pitchFamily="18" charset="0"/>
              </a:rPr>
              <a:t> </a:t>
            </a:r>
            <a:r>
              <a:rPr lang="ro-RO" dirty="0" err="1">
                <a:latin typeface="Times New Roman" panose="02020603050405020304" pitchFamily="18" charset="0"/>
                <a:ea typeface="Times New Roman" panose="02020603050405020304" pitchFamily="18" charset="0"/>
                <a:cs typeface="Times New Roman" panose="02020603050405020304" pitchFamily="18" charset="0"/>
              </a:rPr>
              <a:t>şi</a:t>
            </a:r>
            <a:r>
              <a:rPr lang="ro-RO" spc="-10" dirty="0">
                <a:latin typeface="Times New Roman" panose="02020603050405020304" pitchFamily="18" charset="0"/>
                <a:ea typeface="Times New Roman" panose="02020603050405020304" pitchFamily="18" charset="0"/>
                <a:cs typeface="Times New Roman" panose="02020603050405020304" pitchFamily="18" charset="0"/>
              </a:rPr>
              <a:t> </a:t>
            </a:r>
            <a:r>
              <a:rPr lang="ro-RO" dirty="0">
                <a:latin typeface="Times New Roman" panose="02020603050405020304" pitchFamily="18" charset="0"/>
                <a:ea typeface="Times New Roman" panose="02020603050405020304" pitchFamily="18" charset="0"/>
                <a:cs typeface="Times New Roman" panose="02020603050405020304" pitchFamily="18" charset="0"/>
              </a:rPr>
              <a:t>pentru stabilirea</a:t>
            </a:r>
            <a:r>
              <a:rPr lang="ro-RO" spc="-5" dirty="0">
                <a:latin typeface="Times New Roman" panose="02020603050405020304" pitchFamily="18" charset="0"/>
                <a:ea typeface="Times New Roman" panose="02020603050405020304" pitchFamily="18" charset="0"/>
                <a:cs typeface="Times New Roman" panose="02020603050405020304" pitchFamily="18" charset="0"/>
              </a:rPr>
              <a:t> </a:t>
            </a:r>
            <a:r>
              <a:rPr lang="ro-RO" dirty="0">
                <a:latin typeface="Times New Roman" panose="02020603050405020304" pitchFamily="18" charset="0"/>
                <a:ea typeface="Times New Roman" panose="02020603050405020304" pitchFamily="18" charset="0"/>
                <a:cs typeface="Times New Roman" panose="02020603050405020304" pitchFamily="18" charset="0"/>
              </a:rPr>
              <a:t>calificativului final;</a:t>
            </a:r>
            <a:endParaRPr lang="en-US" sz="1600" dirty="0">
              <a:latin typeface="Times New Roman" panose="02020603050405020304" pitchFamily="18" charset="0"/>
              <a:ea typeface="Times New Roman" panose="02020603050405020304" pitchFamily="18" charset="0"/>
              <a:cs typeface="Times New Roman" panose="02020603050405020304" pitchFamily="18" charset="0"/>
            </a:endParaRPr>
          </a:p>
          <a:p>
            <a:pPr marL="342900" marR="213360" lvl="0" indent="-342900" algn="just">
              <a:lnSpc>
                <a:spcPct val="104000"/>
              </a:lnSpc>
              <a:spcBef>
                <a:spcPts val="0"/>
              </a:spcBef>
              <a:spcAft>
                <a:spcPts val="0"/>
              </a:spcAft>
              <a:buClr>
                <a:srgbClr val="650033"/>
              </a:buClr>
              <a:buSzPts val="1200"/>
              <a:buFont typeface="Symbol" panose="05050102010706020507" pitchFamily="18" charset="2"/>
              <a:buChar char="-"/>
              <a:tabLst>
                <a:tab pos="168910" algn="l"/>
              </a:tabLst>
            </a:pPr>
            <a:r>
              <a:rPr lang="ro-RO" dirty="0">
                <a:latin typeface="Times New Roman" panose="02020603050405020304" pitchFamily="18" charset="0"/>
                <a:ea typeface="Times New Roman" panose="02020603050405020304" pitchFamily="18" charset="0"/>
                <a:cs typeface="Times New Roman" panose="02020603050405020304" pitchFamily="18" charset="0"/>
              </a:rPr>
              <a:t>predă (la finalizarea </a:t>
            </a:r>
            <a:r>
              <a:rPr lang="ro-RO" dirty="0" err="1">
                <a:latin typeface="Times New Roman" panose="02020603050405020304" pitchFamily="18" charset="0"/>
                <a:ea typeface="Times New Roman" panose="02020603050405020304" pitchFamily="18" charset="0"/>
                <a:cs typeface="Times New Roman" panose="02020603050405020304" pitchFamily="18" charset="0"/>
              </a:rPr>
              <a:t>activităţii</a:t>
            </a:r>
            <a:r>
              <a:rPr lang="ro-RO" dirty="0">
                <a:latin typeface="Times New Roman" panose="02020603050405020304" pitchFamily="18" charset="0"/>
                <a:ea typeface="Times New Roman" panose="02020603050405020304" pitchFamily="18" charset="0"/>
                <a:cs typeface="Times New Roman" panose="02020603050405020304" pitchFamily="18" charset="0"/>
              </a:rPr>
              <a:t>) inspectorului </a:t>
            </a:r>
            <a:r>
              <a:rPr lang="ro-RO" dirty="0" err="1">
                <a:latin typeface="Times New Roman" panose="02020603050405020304" pitchFamily="18" charset="0"/>
                <a:ea typeface="Times New Roman" panose="02020603050405020304" pitchFamily="18" charset="0"/>
                <a:cs typeface="Times New Roman" panose="02020603050405020304" pitchFamily="18" charset="0"/>
              </a:rPr>
              <a:t>şcolar</a:t>
            </a:r>
            <a:r>
              <a:rPr lang="ro-RO" dirty="0">
                <a:latin typeface="Times New Roman" panose="02020603050405020304" pitchFamily="18" charset="0"/>
                <a:ea typeface="Times New Roman" panose="02020603050405020304" pitchFamily="18" charset="0"/>
                <a:cs typeface="Times New Roman" panose="02020603050405020304" pitchFamily="18" charset="0"/>
              </a:rPr>
              <a:t> pentru dezvoltarea resursei umane</a:t>
            </a:r>
            <a:r>
              <a:rPr lang="ro-RO" spc="5" dirty="0">
                <a:latin typeface="Times New Roman" panose="02020603050405020304" pitchFamily="18" charset="0"/>
                <a:ea typeface="Times New Roman" panose="02020603050405020304" pitchFamily="18" charset="0"/>
                <a:cs typeface="Times New Roman" panose="02020603050405020304" pitchFamily="18" charset="0"/>
              </a:rPr>
              <a:t> </a:t>
            </a:r>
            <a:r>
              <a:rPr lang="ro-RO" dirty="0">
                <a:latin typeface="Times New Roman" panose="02020603050405020304" pitchFamily="18" charset="0"/>
                <a:ea typeface="Times New Roman" panose="02020603050405020304" pitchFamily="18" charset="0"/>
                <a:cs typeface="Times New Roman" panose="02020603050405020304" pitchFamily="18" charset="0"/>
              </a:rPr>
              <a:t>raportul scris încheiat la </a:t>
            </a:r>
            <a:r>
              <a:rPr lang="ro-RO" dirty="0" err="1">
                <a:latin typeface="Times New Roman" panose="02020603050405020304" pitchFamily="18" charset="0"/>
                <a:ea typeface="Times New Roman" panose="02020603050405020304" pitchFamily="18" charset="0"/>
                <a:cs typeface="Times New Roman" panose="02020603050405020304" pitchFamily="18" charset="0"/>
              </a:rPr>
              <a:t>inspecţie</a:t>
            </a:r>
            <a:r>
              <a:rPr lang="ro-RO" dirty="0">
                <a:latin typeface="Times New Roman" panose="02020603050405020304" pitchFamily="18" charset="0"/>
                <a:ea typeface="Times New Roman" panose="02020603050405020304" pitchFamily="18" charset="0"/>
                <a:cs typeface="Times New Roman" panose="02020603050405020304" pitchFamily="18" charset="0"/>
              </a:rPr>
              <a:t> </a:t>
            </a:r>
            <a:r>
              <a:rPr lang="ro-RO" dirty="0" err="1">
                <a:latin typeface="Times New Roman" panose="02020603050405020304" pitchFamily="18" charset="0"/>
                <a:ea typeface="Times New Roman" panose="02020603050405020304" pitchFamily="18" charset="0"/>
                <a:cs typeface="Times New Roman" panose="02020603050405020304" pitchFamily="18" charset="0"/>
              </a:rPr>
              <a:t>şi</a:t>
            </a:r>
            <a:r>
              <a:rPr lang="ro-RO" dirty="0">
                <a:latin typeface="Times New Roman" panose="02020603050405020304" pitchFamily="18" charset="0"/>
                <a:ea typeface="Times New Roman" panose="02020603050405020304" pitchFamily="18" charset="0"/>
                <a:cs typeface="Times New Roman" panose="02020603050405020304" pitchFamily="18" charset="0"/>
              </a:rPr>
              <a:t> </a:t>
            </a:r>
            <a:r>
              <a:rPr lang="ro-RO" dirty="0" err="1">
                <a:latin typeface="Times New Roman" panose="02020603050405020304" pitchFamily="18" charset="0"/>
                <a:ea typeface="Times New Roman" panose="02020603050405020304" pitchFamily="18" charset="0"/>
                <a:cs typeface="Times New Roman" panose="02020603050405020304" pitchFamily="18" charset="0"/>
              </a:rPr>
              <a:t>fişele</a:t>
            </a:r>
            <a:r>
              <a:rPr lang="ro-RO" dirty="0">
                <a:latin typeface="Times New Roman" panose="02020603050405020304" pitchFamily="18" charset="0"/>
                <a:ea typeface="Times New Roman" panose="02020603050405020304" pitchFamily="18" charset="0"/>
                <a:cs typeface="Times New Roman" panose="02020603050405020304" pitchFamily="18" charset="0"/>
              </a:rPr>
              <a:t> de evaluare a </a:t>
            </a:r>
            <a:r>
              <a:rPr lang="ro-RO" dirty="0" err="1">
                <a:latin typeface="Times New Roman" panose="02020603050405020304" pitchFamily="18" charset="0"/>
                <a:ea typeface="Times New Roman" panose="02020603050405020304" pitchFamily="18" charset="0"/>
                <a:cs typeface="Times New Roman" panose="02020603050405020304" pitchFamily="18" charset="0"/>
              </a:rPr>
              <a:t>activităţii</a:t>
            </a:r>
            <a:r>
              <a:rPr lang="ro-RO" dirty="0">
                <a:latin typeface="Times New Roman" panose="02020603050405020304" pitchFamily="18" charset="0"/>
                <a:ea typeface="Times New Roman" panose="02020603050405020304" pitchFamily="18" charset="0"/>
                <a:cs typeface="Times New Roman" panose="02020603050405020304" pitchFamily="18" charset="0"/>
              </a:rPr>
              <a:t> didactice (în număr de 4</a:t>
            </a:r>
            <a:r>
              <a:rPr lang="ro-RO" spc="5" dirty="0">
                <a:latin typeface="Times New Roman" panose="02020603050405020304" pitchFamily="18" charset="0"/>
                <a:ea typeface="Times New Roman" panose="02020603050405020304" pitchFamily="18" charset="0"/>
                <a:cs typeface="Times New Roman" panose="02020603050405020304" pitchFamily="18" charset="0"/>
              </a:rPr>
              <a:t> </a:t>
            </a:r>
            <a:r>
              <a:rPr lang="ro-RO" dirty="0">
                <a:latin typeface="Times New Roman" panose="02020603050405020304" pitchFamily="18" charset="0"/>
                <a:ea typeface="Times New Roman" panose="02020603050405020304" pitchFamily="18" charset="0"/>
                <a:cs typeface="Times New Roman" panose="02020603050405020304" pitchFamily="18" charset="0"/>
              </a:rPr>
              <a:t>dintre care una pentru</a:t>
            </a:r>
            <a:r>
              <a:rPr lang="ro-RO" spc="5" dirty="0">
                <a:latin typeface="Times New Roman" panose="02020603050405020304" pitchFamily="18" charset="0"/>
                <a:ea typeface="Times New Roman" panose="02020603050405020304" pitchFamily="18" charset="0"/>
                <a:cs typeface="Times New Roman" panose="02020603050405020304" pitchFamily="18" charset="0"/>
              </a:rPr>
              <a:t> </a:t>
            </a:r>
            <a:r>
              <a:rPr lang="ro-RO" dirty="0">
                <a:latin typeface="Times New Roman" panose="02020603050405020304" pitchFamily="18" charset="0"/>
                <a:ea typeface="Times New Roman" panose="02020603050405020304" pitchFamily="18" charset="0"/>
                <a:cs typeface="Times New Roman" panose="02020603050405020304" pitchFamily="18" charset="0"/>
              </a:rPr>
              <a:t>o activitate de</a:t>
            </a:r>
            <a:r>
              <a:rPr lang="ro-RO" spc="5" dirty="0">
                <a:latin typeface="Times New Roman" panose="02020603050405020304" pitchFamily="18" charset="0"/>
                <a:ea typeface="Times New Roman" panose="02020603050405020304" pitchFamily="18" charset="0"/>
                <a:cs typeface="Times New Roman" panose="02020603050405020304" pitchFamily="18" charset="0"/>
              </a:rPr>
              <a:t> </a:t>
            </a:r>
            <a:r>
              <a:rPr lang="ro-RO" dirty="0">
                <a:latin typeface="Times New Roman" panose="02020603050405020304" pitchFamily="18" charset="0"/>
                <a:ea typeface="Times New Roman" panose="02020603050405020304" pitchFamily="18" charset="0"/>
                <a:cs typeface="Times New Roman" panose="02020603050405020304" pitchFamily="18" charset="0"/>
              </a:rPr>
              <a:t>evaluare sau,</a:t>
            </a:r>
            <a:r>
              <a:rPr lang="ro-RO" spc="-5" dirty="0">
                <a:latin typeface="Times New Roman" panose="02020603050405020304" pitchFamily="18" charset="0"/>
                <a:ea typeface="Times New Roman" panose="02020603050405020304" pitchFamily="18" charset="0"/>
                <a:cs typeface="Times New Roman" panose="02020603050405020304" pitchFamily="18" charset="0"/>
              </a:rPr>
              <a:t> </a:t>
            </a:r>
            <a:r>
              <a:rPr lang="ro-RO" dirty="0">
                <a:latin typeface="Times New Roman" panose="02020603050405020304" pitchFamily="18" charset="0"/>
                <a:ea typeface="Times New Roman" panose="02020603050405020304" pitchFamily="18" charset="0"/>
                <a:cs typeface="Times New Roman" panose="02020603050405020304" pitchFamily="18" charset="0"/>
              </a:rPr>
              <a:t>în</a:t>
            </a:r>
            <a:r>
              <a:rPr lang="ro-RO" spc="5" dirty="0">
                <a:latin typeface="Times New Roman" panose="02020603050405020304" pitchFamily="18" charset="0"/>
                <a:ea typeface="Times New Roman" panose="02020603050405020304" pitchFamily="18" charset="0"/>
                <a:cs typeface="Times New Roman" panose="02020603050405020304" pitchFamily="18" charset="0"/>
              </a:rPr>
              <a:t> </a:t>
            </a:r>
            <a:r>
              <a:rPr lang="ro-RO" dirty="0">
                <a:latin typeface="Times New Roman" panose="02020603050405020304" pitchFamily="18" charset="0"/>
                <a:ea typeface="Times New Roman" panose="02020603050405020304" pitchFamily="18" charset="0"/>
                <a:cs typeface="Times New Roman" panose="02020603050405020304" pitchFamily="18" charset="0"/>
              </a:rPr>
              <a:t>cazul </a:t>
            </a:r>
            <a:r>
              <a:rPr lang="ro-RO" dirty="0" err="1">
                <a:latin typeface="Times New Roman" panose="02020603050405020304" pitchFamily="18" charset="0"/>
                <a:ea typeface="Times New Roman" panose="02020603050405020304" pitchFamily="18" charset="0"/>
                <a:cs typeface="Times New Roman" panose="02020603050405020304" pitchFamily="18" charset="0"/>
              </a:rPr>
              <a:t>învăţământului</a:t>
            </a:r>
            <a:r>
              <a:rPr lang="ro-RO" dirty="0">
                <a:latin typeface="Times New Roman" panose="02020603050405020304" pitchFamily="18" charset="0"/>
                <a:ea typeface="Times New Roman" panose="02020603050405020304" pitchFamily="18" charset="0"/>
                <a:cs typeface="Times New Roman" panose="02020603050405020304" pitchFamily="18" charset="0"/>
              </a:rPr>
              <a:t> </a:t>
            </a:r>
            <a:r>
              <a:rPr lang="ro-RO" dirty="0" err="1">
                <a:latin typeface="Times New Roman" panose="02020603050405020304" pitchFamily="18" charset="0"/>
                <a:ea typeface="Times New Roman" panose="02020603050405020304" pitchFamily="18" charset="0"/>
                <a:cs typeface="Times New Roman" panose="02020603050405020304" pitchFamily="18" charset="0"/>
              </a:rPr>
              <a:t>preşcolar</a:t>
            </a:r>
            <a:r>
              <a:rPr lang="ro-RO" dirty="0">
                <a:latin typeface="Times New Roman" panose="02020603050405020304" pitchFamily="18" charset="0"/>
                <a:ea typeface="Times New Roman" panose="02020603050405020304" pitchFamily="18" charset="0"/>
                <a:cs typeface="Times New Roman" panose="02020603050405020304" pitchFamily="18" charset="0"/>
              </a:rPr>
              <a:t>/primar,</a:t>
            </a:r>
            <a:r>
              <a:rPr lang="ro-RO" spc="5" dirty="0">
                <a:latin typeface="Times New Roman" panose="02020603050405020304" pitchFamily="18" charset="0"/>
                <a:ea typeface="Times New Roman" panose="02020603050405020304" pitchFamily="18" charset="0"/>
                <a:cs typeface="Times New Roman" panose="02020603050405020304" pitchFamily="18" charset="0"/>
              </a:rPr>
              <a:t> </a:t>
            </a:r>
            <a:r>
              <a:rPr lang="ro-RO" dirty="0">
                <a:latin typeface="Times New Roman" panose="02020603050405020304" pitchFamily="18" charset="0"/>
                <a:ea typeface="Times New Roman" panose="02020603050405020304" pitchFamily="18" charset="0"/>
                <a:cs typeface="Times New Roman" panose="02020603050405020304" pitchFamily="18" charset="0"/>
              </a:rPr>
              <a:t>un număr de minimum două </a:t>
            </a:r>
            <a:r>
              <a:rPr lang="ro-RO" dirty="0" err="1">
                <a:latin typeface="Times New Roman" panose="02020603050405020304" pitchFamily="18" charset="0"/>
                <a:ea typeface="Times New Roman" panose="02020603050405020304" pitchFamily="18" charset="0"/>
                <a:cs typeface="Times New Roman" panose="02020603050405020304" pitchFamily="18" charset="0"/>
              </a:rPr>
              <a:t>fişe</a:t>
            </a:r>
            <a:r>
              <a:rPr lang="ro-RO" dirty="0">
                <a:latin typeface="Times New Roman" panose="02020603050405020304" pitchFamily="18" charset="0"/>
                <a:ea typeface="Times New Roman" panose="02020603050405020304" pitchFamily="18" charset="0"/>
                <a:cs typeface="Times New Roman" panose="02020603050405020304" pitchFamily="18" charset="0"/>
              </a:rPr>
              <a:t> de evaluare a </a:t>
            </a:r>
            <a:r>
              <a:rPr lang="ro-RO" dirty="0" err="1">
                <a:latin typeface="Times New Roman" panose="02020603050405020304" pitchFamily="18" charset="0"/>
                <a:ea typeface="Times New Roman" panose="02020603050405020304" pitchFamily="18" charset="0"/>
                <a:cs typeface="Times New Roman" panose="02020603050405020304" pitchFamily="18" charset="0"/>
              </a:rPr>
              <a:t>activităţilor</a:t>
            </a:r>
            <a:r>
              <a:rPr lang="ro-RO" dirty="0">
                <a:latin typeface="Times New Roman" panose="02020603050405020304" pitchFamily="18" charset="0"/>
                <a:ea typeface="Times New Roman" panose="02020603050405020304" pitchFamily="18" charset="0"/>
                <a:cs typeface="Times New Roman" panose="02020603050405020304" pitchFamily="18" charset="0"/>
              </a:rPr>
              <a:t> didactice </a:t>
            </a:r>
            <a:r>
              <a:rPr lang="ro-RO" dirty="0" err="1">
                <a:latin typeface="Times New Roman" panose="02020603050405020304" pitchFamily="18" charset="0"/>
                <a:ea typeface="Times New Roman" panose="02020603050405020304" pitchFamily="18" charset="0"/>
                <a:cs typeface="Times New Roman" panose="02020603050405020304" pitchFamily="18" charset="0"/>
              </a:rPr>
              <a:t>desfăşurate</a:t>
            </a:r>
            <a:r>
              <a:rPr lang="ro-RO" dirty="0">
                <a:latin typeface="Times New Roman" panose="02020603050405020304" pitchFamily="18" charset="0"/>
                <a:ea typeface="Times New Roman" panose="02020603050405020304" pitchFamily="18" charset="0"/>
                <a:cs typeface="Times New Roman" panose="02020603050405020304" pitchFamily="18" charset="0"/>
              </a:rPr>
              <a:t> la grupă/clasă</a:t>
            </a:r>
            <a:r>
              <a:rPr lang="ro-RO" spc="-285" dirty="0">
                <a:latin typeface="Times New Roman" panose="02020603050405020304" pitchFamily="18" charset="0"/>
                <a:ea typeface="Times New Roman" panose="02020603050405020304" pitchFamily="18" charset="0"/>
                <a:cs typeface="Times New Roman" panose="02020603050405020304" pitchFamily="18" charset="0"/>
              </a:rPr>
              <a:t> </a:t>
            </a:r>
            <a:r>
              <a:rPr lang="ro-RO" dirty="0" err="1">
                <a:latin typeface="Times New Roman" panose="02020603050405020304" pitchFamily="18" charset="0"/>
                <a:ea typeface="Times New Roman" panose="02020603050405020304" pitchFamily="18" charset="0"/>
                <a:cs typeface="Times New Roman" panose="02020603050405020304" pitchFamily="18" charset="0"/>
              </a:rPr>
              <a:t>şi</a:t>
            </a:r>
            <a:r>
              <a:rPr lang="ro-RO" spc="-10" dirty="0">
                <a:latin typeface="Times New Roman" panose="02020603050405020304" pitchFamily="18" charset="0"/>
                <a:ea typeface="Times New Roman" panose="02020603050405020304" pitchFamily="18" charset="0"/>
                <a:cs typeface="Times New Roman" panose="02020603050405020304" pitchFamily="18" charset="0"/>
              </a:rPr>
              <a:t> </a:t>
            </a:r>
            <a:r>
              <a:rPr lang="ro-RO" dirty="0" err="1">
                <a:latin typeface="Times New Roman" panose="02020603050405020304" pitchFamily="18" charset="0"/>
                <a:ea typeface="Times New Roman" panose="02020603050405020304" pitchFamily="18" charset="0"/>
                <a:cs typeface="Times New Roman" panose="02020603050405020304" pitchFamily="18" charset="0"/>
              </a:rPr>
              <a:t>fişele</a:t>
            </a:r>
            <a:r>
              <a:rPr lang="ro-RO" dirty="0">
                <a:latin typeface="Times New Roman" panose="02020603050405020304" pitchFamily="18" charset="0"/>
                <a:ea typeface="Times New Roman" panose="02020603050405020304" pitchFamily="18" charset="0"/>
                <a:cs typeface="Times New Roman" panose="02020603050405020304" pitchFamily="18" charset="0"/>
              </a:rPr>
              <a:t> de la alte </a:t>
            </a:r>
            <a:r>
              <a:rPr lang="ro-RO" dirty="0" err="1">
                <a:latin typeface="Times New Roman" panose="02020603050405020304" pitchFamily="18" charset="0"/>
                <a:ea typeface="Times New Roman" panose="02020603050405020304" pitchFamily="18" charset="0"/>
                <a:cs typeface="Times New Roman" panose="02020603050405020304" pitchFamily="18" charset="0"/>
              </a:rPr>
              <a:t>activităţi</a:t>
            </a:r>
            <a:r>
              <a:rPr lang="ro-RO" dirty="0">
                <a:latin typeface="Times New Roman" panose="02020603050405020304" pitchFamily="18" charset="0"/>
                <a:ea typeface="Times New Roman" panose="02020603050405020304" pitchFamily="18" charset="0"/>
                <a:cs typeface="Times New Roman" panose="02020603050405020304" pitchFamily="18" charset="0"/>
              </a:rPr>
              <a:t> evaluate în cadrul </a:t>
            </a:r>
            <a:r>
              <a:rPr lang="ro-RO" dirty="0" err="1">
                <a:latin typeface="Times New Roman" panose="02020603050405020304" pitchFamily="18" charset="0"/>
                <a:ea typeface="Times New Roman" panose="02020603050405020304" pitchFamily="18" charset="0"/>
                <a:cs typeface="Times New Roman" panose="02020603050405020304" pitchFamily="18" charset="0"/>
              </a:rPr>
              <a:t>inspecţiei</a:t>
            </a:r>
            <a:r>
              <a:rPr lang="ro-RO" dirty="0">
                <a:latin typeface="Times New Roman" panose="02020603050405020304" pitchFamily="18" charset="0"/>
                <a:ea typeface="Times New Roman" panose="02020603050405020304" pitchFamily="18" charset="0"/>
                <a:cs typeface="Times New Roman" panose="02020603050405020304" pitchFamily="18" charset="0"/>
              </a:rPr>
              <a:t>).</a:t>
            </a:r>
            <a:endParaRPr lang="en-US" sz="1600" dirty="0">
              <a:latin typeface="Times New Roman" panose="02020603050405020304" pitchFamily="18" charset="0"/>
              <a:ea typeface="Times New Roman" panose="02020603050405020304" pitchFamily="18" charset="0"/>
              <a:cs typeface="Times New Roman" panose="02020603050405020304" pitchFamily="18" charset="0"/>
            </a:endParaRPr>
          </a:p>
          <a:p>
            <a:pPr marL="79375" marR="271780" indent="152400">
              <a:lnSpc>
                <a:spcPct val="104000"/>
              </a:lnSpc>
              <a:spcBef>
                <a:spcPts val="1020"/>
              </a:spcBef>
              <a:spcAft>
                <a:spcPts val="0"/>
              </a:spcAft>
            </a:pPr>
            <a:r>
              <a:rPr lang="ro-RO" dirty="0">
                <a:latin typeface="Times New Roman" panose="02020603050405020304" pitchFamily="18" charset="0"/>
                <a:ea typeface="Times New Roman" panose="02020603050405020304" pitchFamily="18" charset="0"/>
              </a:rPr>
              <a:t>Raportul scris încheiat la </a:t>
            </a:r>
            <a:r>
              <a:rPr lang="ro-RO" dirty="0" err="1">
                <a:latin typeface="Times New Roman" panose="02020603050405020304" pitchFamily="18" charset="0"/>
                <a:ea typeface="Times New Roman" panose="02020603050405020304" pitchFamily="18" charset="0"/>
              </a:rPr>
              <a:t>inspecţie</a:t>
            </a:r>
            <a:r>
              <a:rPr lang="ro-RO" dirty="0">
                <a:latin typeface="Times New Roman" panose="02020603050405020304" pitchFamily="18" charset="0"/>
                <a:ea typeface="Times New Roman" panose="02020603050405020304" pitchFamily="18" charset="0"/>
              </a:rPr>
              <a:t> este valabil numai </a:t>
            </a:r>
            <a:r>
              <a:rPr lang="ro-RO" dirty="0" err="1">
                <a:latin typeface="Times New Roman" panose="02020603050405020304" pitchFamily="18" charset="0"/>
                <a:ea typeface="Times New Roman" panose="02020603050405020304" pitchFamily="18" charset="0"/>
              </a:rPr>
              <a:t>însoţit</a:t>
            </a:r>
            <a:r>
              <a:rPr lang="ro-RO" dirty="0">
                <a:latin typeface="Times New Roman" panose="02020603050405020304" pitchFamily="18" charset="0"/>
                <a:ea typeface="Times New Roman" panose="02020603050405020304" pitchFamily="18" charset="0"/>
              </a:rPr>
              <a:t> de </a:t>
            </a:r>
            <a:r>
              <a:rPr lang="ro-RO" dirty="0" err="1">
                <a:latin typeface="Times New Roman" panose="02020603050405020304" pitchFamily="18" charset="0"/>
                <a:ea typeface="Times New Roman" panose="02020603050405020304" pitchFamily="18" charset="0"/>
              </a:rPr>
              <a:t>fişele</a:t>
            </a:r>
            <a:r>
              <a:rPr lang="ro-RO" dirty="0">
                <a:latin typeface="Times New Roman" panose="02020603050405020304" pitchFamily="18" charset="0"/>
                <a:ea typeface="Times New Roman" panose="02020603050405020304" pitchFamily="18" charset="0"/>
              </a:rPr>
              <a:t> de evaluare a </a:t>
            </a:r>
            <a:r>
              <a:rPr lang="ro-RO" dirty="0" err="1">
                <a:latin typeface="Times New Roman" panose="02020603050405020304" pitchFamily="18" charset="0"/>
                <a:ea typeface="Times New Roman" panose="02020603050405020304" pitchFamily="18" charset="0"/>
              </a:rPr>
              <a:t>activităţii</a:t>
            </a:r>
            <a:r>
              <a:rPr lang="ro-RO" dirty="0">
                <a:latin typeface="Times New Roman" panose="02020603050405020304" pitchFamily="18" charset="0"/>
                <a:ea typeface="Times New Roman" panose="02020603050405020304" pitchFamily="18" charset="0"/>
              </a:rPr>
              <a:t> cadrului </a:t>
            </a:r>
            <a:r>
              <a:rPr lang="ro-RO" spc="-285" dirty="0">
                <a:latin typeface="Times New Roman" panose="02020603050405020304" pitchFamily="18" charset="0"/>
                <a:ea typeface="Times New Roman" panose="02020603050405020304" pitchFamily="18" charset="0"/>
              </a:rPr>
              <a:t> </a:t>
            </a:r>
            <a:r>
              <a:rPr lang="ro-RO" dirty="0">
                <a:latin typeface="Times New Roman" panose="02020603050405020304" pitchFamily="18" charset="0"/>
                <a:ea typeface="Times New Roman" panose="02020603050405020304" pitchFamily="18" charset="0"/>
              </a:rPr>
              <a:t>didactic inspectat.</a:t>
            </a:r>
            <a:endParaRPr lang="en-US" dirty="0">
              <a:latin typeface="Times New Roman" panose="02020603050405020304" pitchFamily="18" charset="0"/>
              <a:ea typeface="Times New Roman" panose="02020603050405020304" pitchFamily="18" charset="0"/>
            </a:endParaRPr>
          </a:p>
          <a:p>
            <a:pPr marL="231775" marR="0">
              <a:lnSpc>
                <a:spcPts val="1370"/>
              </a:lnSpc>
              <a:spcBef>
                <a:spcPts val="0"/>
              </a:spcBef>
              <a:spcAft>
                <a:spcPts val="0"/>
              </a:spcAft>
            </a:pPr>
            <a:r>
              <a:rPr lang="ro-RO" i="1" dirty="0">
                <a:latin typeface="Times New Roman" panose="02020603050405020304" pitchFamily="18" charset="0"/>
                <a:ea typeface="Times New Roman" panose="02020603050405020304" pitchFamily="18" charset="0"/>
              </a:rPr>
              <a:t>(anexă</a:t>
            </a:r>
            <a:r>
              <a:rPr lang="ro-RO" i="1" spc="-5" dirty="0">
                <a:latin typeface="Times New Roman" panose="02020603050405020304" pitchFamily="18" charset="0"/>
                <a:ea typeface="Times New Roman" panose="02020603050405020304" pitchFamily="18" charset="0"/>
              </a:rPr>
              <a:t> </a:t>
            </a:r>
            <a:r>
              <a:rPr lang="ro-RO" i="1" dirty="0">
                <a:latin typeface="Times New Roman" panose="02020603050405020304" pitchFamily="18" charset="0"/>
                <a:ea typeface="Times New Roman" panose="02020603050405020304" pitchFamily="18" charset="0"/>
              </a:rPr>
              <a:t>introdusă</a:t>
            </a:r>
            <a:r>
              <a:rPr lang="ro-RO" i="1" spc="-5" dirty="0">
                <a:latin typeface="Times New Roman" panose="02020603050405020304" pitchFamily="18" charset="0"/>
                <a:ea typeface="Times New Roman" panose="02020603050405020304" pitchFamily="18" charset="0"/>
              </a:rPr>
              <a:t> </a:t>
            </a:r>
            <a:r>
              <a:rPr lang="ro-RO" i="1" dirty="0">
                <a:latin typeface="Times New Roman" panose="02020603050405020304" pitchFamily="18" charset="0"/>
                <a:ea typeface="Times New Roman" panose="02020603050405020304" pitchFamily="18" charset="0"/>
              </a:rPr>
              <a:t>prin art.</a:t>
            </a:r>
            <a:r>
              <a:rPr lang="ro-RO" i="1" spc="-5" dirty="0">
                <a:latin typeface="Times New Roman" panose="02020603050405020304" pitchFamily="18" charset="0"/>
                <a:ea typeface="Times New Roman" panose="02020603050405020304" pitchFamily="18" charset="0"/>
              </a:rPr>
              <a:t> </a:t>
            </a:r>
            <a:r>
              <a:rPr lang="ro-RO" i="1" dirty="0">
                <a:latin typeface="Times New Roman" panose="02020603050405020304" pitchFamily="18" charset="0"/>
                <a:ea typeface="Times New Roman" panose="02020603050405020304" pitchFamily="18" charset="0"/>
              </a:rPr>
              <a:t>I din</a:t>
            </a:r>
            <a:r>
              <a:rPr lang="ro-RO" i="1" spc="-5" dirty="0">
                <a:latin typeface="Times New Roman" panose="02020603050405020304" pitchFamily="18" charset="0"/>
                <a:ea typeface="Times New Roman" panose="02020603050405020304" pitchFamily="18" charset="0"/>
              </a:rPr>
              <a:t> </a:t>
            </a:r>
            <a:r>
              <a:rPr lang="ro-RO" i="1" u="sng" dirty="0">
                <a:uFill>
                  <a:solidFill>
                    <a:srgbClr val="0000FF"/>
                  </a:solidFill>
                </a:uFill>
                <a:latin typeface="Times New Roman" panose="02020603050405020304" pitchFamily="18" charset="0"/>
                <a:ea typeface="Times New Roman" panose="02020603050405020304" pitchFamily="18" charset="0"/>
              </a:rPr>
              <a:t>Ordinul</a:t>
            </a:r>
            <a:r>
              <a:rPr lang="ro-RO" i="1" u="sng" spc="-5" dirty="0">
                <a:uFill>
                  <a:solidFill>
                    <a:srgbClr val="0000FF"/>
                  </a:solidFill>
                </a:uFill>
                <a:latin typeface="Times New Roman" panose="02020603050405020304" pitchFamily="18" charset="0"/>
                <a:ea typeface="Times New Roman" panose="02020603050405020304" pitchFamily="18" charset="0"/>
              </a:rPr>
              <a:t> </a:t>
            </a:r>
            <a:r>
              <a:rPr lang="ro-RO" i="1" u="sng" dirty="0">
                <a:uFill>
                  <a:solidFill>
                    <a:srgbClr val="0000FF"/>
                  </a:solidFill>
                </a:uFill>
                <a:latin typeface="Times New Roman" panose="02020603050405020304" pitchFamily="18" charset="0"/>
                <a:ea typeface="Times New Roman" panose="02020603050405020304" pitchFamily="18" charset="0"/>
              </a:rPr>
              <a:t>M.E.N.</a:t>
            </a:r>
            <a:r>
              <a:rPr lang="ro-RO" i="1" u="sng" spc="-5" dirty="0">
                <a:uFill>
                  <a:solidFill>
                    <a:srgbClr val="0000FF"/>
                  </a:solidFill>
                </a:uFill>
                <a:latin typeface="Times New Roman" panose="02020603050405020304" pitchFamily="18" charset="0"/>
                <a:ea typeface="Times New Roman" panose="02020603050405020304" pitchFamily="18" charset="0"/>
              </a:rPr>
              <a:t> </a:t>
            </a:r>
            <a:r>
              <a:rPr lang="ro-RO" i="1" u="sng" dirty="0">
                <a:uFill>
                  <a:solidFill>
                    <a:srgbClr val="0000FF"/>
                  </a:solidFill>
                </a:uFill>
                <a:latin typeface="Times New Roman" panose="02020603050405020304" pitchFamily="18" charset="0"/>
                <a:ea typeface="Times New Roman" panose="02020603050405020304" pitchFamily="18" charset="0"/>
              </a:rPr>
              <a:t>nr. 4151/2022</a:t>
            </a:r>
            <a:r>
              <a:rPr lang="ro-RO" i="1" dirty="0">
                <a:latin typeface="Times New Roman" panose="02020603050405020304" pitchFamily="18" charset="0"/>
                <a:ea typeface="Times New Roman" panose="02020603050405020304" pitchFamily="18" charset="0"/>
              </a:rPr>
              <a:t>,</a:t>
            </a:r>
            <a:r>
              <a:rPr lang="ro-RO" i="1" spc="-5" dirty="0">
                <a:latin typeface="Times New Roman" panose="02020603050405020304" pitchFamily="18" charset="0"/>
                <a:ea typeface="Times New Roman" panose="02020603050405020304" pitchFamily="18" charset="0"/>
              </a:rPr>
              <a:t> </a:t>
            </a:r>
            <a:r>
              <a:rPr lang="ro-RO" i="1" dirty="0">
                <a:latin typeface="Times New Roman" panose="02020603050405020304" pitchFamily="18" charset="0"/>
                <a:ea typeface="Times New Roman" panose="02020603050405020304" pitchFamily="18" charset="0"/>
              </a:rPr>
              <a:t>în vigoare</a:t>
            </a:r>
            <a:r>
              <a:rPr lang="ro-RO" i="1" spc="-5" dirty="0">
                <a:latin typeface="Times New Roman" panose="02020603050405020304" pitchFamily="18" charset="0"/>
                <a:ea typeface="Times New Roman" panose="02020603050405020304" pitchFamily="18" charset="0"/>
              </a:rPr>
              <a:t> </a:t>
            </a:r>
            <a:r>
              <a:rPr lang="ro-RO" i="1" dirty="0">
                <a:latin typeface="Times New Roman" panose="02020603050405020304" pitchFamily="18" charset="0"/>
                <a:ea typeface="Times New Roman" panose="02020603050405020304" pitchFamily="18" charset="0"/>
              </a:rPr>
              <a:t>de la</a:t>
            </a:r>
            <a:r>
              <a:rPr lang="ro-RO" i="1" spc="-5" dirty="0">
                <a:latin typeface="Times New Roman" panose="02020603050405020304" pitchFamily="18" charset="0"/>
                <a:ea typeface="Times New Roman" panose="02020603050405020304" pitchFamily="18" charset="0"/>
              </a:rPr>
              <a:t> </a:t>
            </a:r>
            <a:r>
              <a:rPr lang="ro-RO" i="1" dirty="0">
                <a:latin typeface="Times New Roman" panose="02020603050405020304" pitchFamily="18" charset="0"/>
                <a:ea typeface="Times New Roman" panose="02020603050405020304" pitchFamily="18" charset="0"/>
              </a:rPr>
              <a:t>22 iulie</a:t>
            </a:r>
            <a:r>
              <a:rPr lang="ro-RO" i="1" spc="-5" dirty="0">
                <a:latin typeface="Times New Roman" panose="02020603050405020304" pitchFamily="18" charset="0"/>
                <a:ea typeface="Times New Roman" panose="02020603050405020304" pitchFamily="18" charset="0"/>
              </a:rPr>
              <a:t> </a:t>
            </a:r>
            <a:r>
              <a:rPr lang="ro-RO" i="1" dirty="0">
                <a:latin typeface="Times New Roman" panose="02020603050405020304" pitchFamily="18" charset="0"/>
                <a:ea typeface="Times New Roman" panose="02020603050405020304" pitchFamily="18" charset="0"/>
              </a:rPr>
              <a:t>2022)</a:t>
            </a:r>
            <a:endParaRPr lang="en-US" sz="1600" dirty="0">
              <a:latin typeface="Times New Roman" panose="02020603050405020304" pitchFamily="18" charset="0"/>
              <a:ea typeface="Times New Roman" panose="02020603050405020304" pitchFamily="18" charset="0"/>
            </a:endParaRPr>
          </a:p>
          <a:p>
            <a:r>
              <a:rPr lang="ro-RO" sz="1200" i="1" dirty="0">
                <a:latin typeface="Times New Roman" panose="02020603050405020304" pitchFamily="18" charset="0"/>
                <a:ea typeface="Times New Roman" panose="02020603050405020304" pitchFamily="18" charset="0"/>
              </a:rPr>
              <a:t> </a:t>
            </a:r>
            <a:endParaRPr lang="en-US" dirty="0">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441085621"/>
      </p:ext>
    </p:extLst>
  </p:cSld>
  <p:clrMapOvr>
    <a:masterClrMapping/>
  </p:clrMapOvr>
  <mc:AlternateContent xmlns:mc="http://schemas.openxmlformats.org/markup-compatibility/2006" xmlns:p14="http://schemas.microsoft.com/office/powerpoint/2010/main">
    <mc:Choice Requires="p14">
      <p:transition spd="slow" p14:dur="1250">
        <p14:switch dir="r"/>
      </p:transition>
    </mc:Choice>
    <mc:Fallback xmlns="">
      <p:transition spd="slow">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tx1"/>
            </a:gs>
            <a:gs pos="100000">
              <a:schemeClr val="bg2">
                <a:shade val="96000"/>
                <a:satMod val="120000"/>
                <a:lumMod val="90000"/>
              </a:schemeClr>
            </a:gs>
          </a:gsLst>
          <a:lin ang="6120000" scaled="1"/>
        </a:gradFill>
        <a:effectLst/>
      </p:bgPr>
    </p:bg>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285C616D-D9C1-4864-9AC8-48920F28FD75}"/>
              </a:ext>
            </a:extLst>
          </p:cNvPr>
          <p:cNvPicPr>
            <a:picLocks noChangeAspect="1"/>
          </p:cNvPicPr>
          <p:nvPr/>
        </p:nvPicPr>
        <p:blipFill>
          <a:blip r:embed="rId2"/>
          <a:stretch>
            <a:fillRect/>
          </a:stretch>
        </p:blipFill>
        <p:spPr>
          <a:xfrm>
            <a:off x="2114550" y="76200"/>
            <a:ext cx="7677150" cy="6732702"/>
          </a:xfrm>
          <a:prstGeom prst="rect">
            <a:avLst/>
          </a:prstGeom>
        </p:spPr>
      </p:pic>
    </p:spTree>
    <p:extLst>
      <p:ext uri="{BB962C8B-B14F-4D97-AF65-F5344CB8AC3E}">
        <p14:creationId xmlns:p14="http://schemas.microsoft.com/office/powerpoint/2010/main" val="3175741666"/>
      </p:ext>
    </p:extLst>
  </p:cSld>
  <p:clrMapOvr>
    <a:masterClrMapping/>
  </p:clrMapOvr>
  <mc:AlternateContent xmlns:mc="http://schemas.openxmlformats.org/markup-compatibility/2006" xmlns:p14="http://schemas.microsoft.com/office/powerpoint/2010/main">
    <mc:Choice Requires="p14">
      <p:transition spd="slow" p14:dur="1250">
        <p14:switch dir="r"/>
      </p:transition>
    </mc:Choice>
    <mc:Fallback xmlns="">
      <p:transition spd="slow">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bg>
      <p:bgPr>
        <a:gradFill rotWithShape="1">
          <a:gsLst>
            <a:gs pos="10000">
              <a:schemeClr val="accent2">
                <a:lumMod val="60000"/>
                <a:lumOff val="40000"/>
              </a:schemeClr>
            </a:gs>
            <a:gs pos="100000">
              <a:schemeClr val="bg2">
                <a:shade val="96000"/>
                <a:satMod val="120000"/>
                <a:lumMod val="90000"/>
              </a:schemeClr>
            </a:gs>
          </a:gsLst>
          <a:lin ang="6120000" scaled="1"/>
        </a:gradFill>
        <a:effectLst/>
      </p:bgPr>
    </p:bg>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B0EDC502-402B-4312-869A-F9687B1A183A}"/>
              </a:ext>
            </a:extLst>
          </p:cNvPr>
          <p:cNvSpPr/>
          <p:nvPr/>
        </p:nvSpPr>
        <p:spPr>
          <a:xfrm>
            <a:off x="419100" y="1174793"/>
            <a:ext cx="11410950" cy="3826689"/>
          </a:xfrm>
          <a:prstGeom prst="rect">
            <a:avLst/>
          </a:prstGeom>
        </p:spPr>
        <p:txBody>
          <a:bodyPr wrap="square">
            <a:spAutoFit/>
          </a:bodyPr>
          <a:lstStyle/>
          <a:p>
            <a:pPr marL="79375" marR="0">
              <a:spcBef>
                <a:spcPts val="450"/>
              </a:spcBef>
              <a:spcAft>
                <a:spcPts val="0"/>
              </a:spcAft>
            </a:pPr>
            <a:r>
              <a:rPr lang="ro-RO" sz="2000" b="1" dirty="0">
                <a:latin typeface="Times New Roman" panose="02020603050405020304" pitchFamily="18" charset="0"/>
                <a:ea typeface="Times New Roman" panose="02020603050405020304" pitchFamily="18" charset="0"/>
              </a:rPr>
              <a:t>NOTĂ</a:t>
            </a:r>
          </a:p>
          <a:p>
            <a:pPr marL="79375" marR="0">
              <a:spcBef>
                <a:spcPts val="450"/>
              </a:spcBef>
              <a:spcAft>
                <a:spcPts val="0"/>
              </a:spcAft>
            </a:pPr>
            <a:r>
              <a:rPr lang="ro-RO" sz="2000" b="1" dirty="0">
                <a:latin typeface="Times New Roman" panose="02020603050405020304" pitchFamily="18" charset="0"/>
                <a:ea typeface="Times New Roman" panose="02020603050405020304" pitchFamily="18" charset="0"/>
              </a:rPr>
              <a:t>* Curentă/Specială.</a:t>
            </a:r>
            <a:endParaRPr lang="en-US" sz="2000" b="1" dirty="0">
              <a:latin typeface="Times New Roman" panose="02020603050405020304" pitchFamily="18" charset="0"/>
              <a:ea typeface="Times New Roman" panose="02020603050405020304" pitchFamily="18" charset="0"/>
            </a:endParaRPr>
          </a:p>
          <a:p>
            <a:pPr marL="79375" marR="1046480">
              <a:lnSpc>
                <a:spcPct val="105000"/>
              </a:lnSpc>
              <a:spcBef>
                <a:spcPts val="120"/>
              </a:spcBef>
              <a:spcAft>
                <a:spcPts val="0"/>
              </a:spcAft>
            </a:pPr>
            <a:r>
              <a:rPr lang="ro-RO" sz="2000" b="1" dirty="0">
                <a:latin typeface="Times New Roman" panose="02020603050405020304" pitchFamily="18" charset="0"/>
                <a:ea typeface="Times New Roman" panose="02020603050405020304" pitchFamily="18" charset="0"/>
              </a:rPr>
              <a:t>** Se completează nivelul sau nivelurile de </a:t>
            </a:r>
            <a:r>
              <a:rPr lang="ro-RO" sz="2000" b="1" dirty="0" err="1">
                <a:latin typeface="Times New Roman" panose="02020603050405020304" pitchFamily="18" charset="0"/>
                <a:ea typeface="Times New Roman" panose="02020603050405020304" pitchFamily="18" charset="0"/>
              </a:rPr>
              <a:t>învăţământ</a:t>
            </a:r>
            <a:r>
              <a:rPr lang="ro-RO" sz="2000" b="1" dirty="0">
                <a:latin typeface="Times New Roman" panose="02020603050405020304" pitchFamily="18" charset="0"/>
                <a:ea typeface="Times New Roman" panose="02020603050405020304" pitchFamily="18" charset="0"/>
              </a:rPr>
              <a:t> (de exemplu, gimnazial </a:t>
            </a:r>
            <a:r>
              <a:rPr lang="ro-RO" sz="2000" b="1" dirty="0" err="1">
                <a:latin typeface="Times New Roman" panose="02020603050405020304" pitchFamily="18" charset="0"/>
                <a:ea typeface="Times New Roman" panose="02020603050405020304" pitchFamily="18" charset="0"/>
              </a:rPr>
              <a:t>şi</a:t>
            </a:r>
            <a:r>
              <a:rPr lang="ro-RO" sz="2000" b="1" dirty="0">
                <a:latin typeface="Times New Roman" panose="02020603050405020304" pitchFamily="18" charset="0"/>
                <a:ea typeface="Times New Roman" panose="02020603050405020304" pitchFamily="18" charset="0"/>
              </a:rPr>
              <a:t> liceal sau</a:t>
            </a:r>
            <a:r>
              <a:rPr lang="ro-RO" sz="2000" b="1" spc="-285" dirty="0">
                <a:latin typeface="Times New Roman" panose="02020603050405020304" pitchFamily="18" charset="0"/>
                <a:ea typeface="Times New Roman" panose="02020603050405020304" pitchFamily="18" charset="0"/>
              </a:rPr>
              <a:t> </a:t>
            </a:r>
            <a:r>
              <a:rPr lang="ro-RO" sz="2000" b="1" dirty="0" err="1">
                <a:latin typeface="Times New Roman" panose="02020603050405020304" pitchFamily="18" charset="0"/>
                <a:ea typeface="Times New Roman" panose="02020603050405020304" pitchFamily="18" charset="0"/>
              </a:rPr>
              <a:t>preşcolar</a:t>
            </a:r>
            <a:r>
              <a:rPr lang="ro-RO" sz="2000" b="1" dirty="0">
                <a:latin typeface="Times New Roman" panose="02020603050405020304" pitchFamily="18" charset="0"/>
                <a:ea typeface="Times New Roman" panose="02020603050405020304" pitchFamily="18" charset="0"/>
              </a:rPr>
              <a:t>/primar/gimnazial/liceal).</a:t>
            </a:r>
            <a:endParaRPr lang="en-US" sz="2000" b="1" dirty="0">
              <a:latin typeface="Times New Roman" panose="02020603050405020304" pitchFamily="18" charset="0"/>
              <a:ea typeface="Times New Roman" panose="02020603050405020304" pitchFamily="18" charset="0"/>
            </a:endParaRPr>
          </a:p>
          <a:p>
            <a:pPr marL="79375" marR="250825">
              <a:lnSpc>
                <a:spcPct val="105000"/>
              </a:lnSpc>
              <a:spcBef>
                <a:spcPts val="0"/>
              </a:spcBef>
              <a:spcAft>
                <a:spcPts val="0"/>
              </a:spcAft>
            </a:pPr>
            <a:r>
              <a:rPr lang="ro-RO" sz="2000" b="1" dirty="0">
                <a:latin typeface="Times New Roman" panose="02020603050405020304" pitchFamily="18" charset="0"/>
                <a:ea typeface="Times New Roman" panose="02020603050405020304" pitchFamily="18" charset="0"/>
              </a:rPr>
              <a:t>*** Se completează domeniul/disciplina/modul, în </a:t>
            </a:r>
            <a:r>
              <a:rPr lang="ro-RO" sz="2000" b="1" dirty="0" err="1">
                <a:latin typeface="Times New Roman" panose="02020603050405020304" pitchFamily="18" charset="0"/>
                <a:ea typeface="Times New Roman" panose="02020603050405020304" pitchFamily="18" charset="0"/>
              </a:rPr>
              <a:t>funcţie</a:t>
            </a:r>
            <a:r>
              <a:rPr lang="ro-RO" sz="2000" b="1" dirty="0">
                <a:latin typeface="Times New Roman" panose="02020603050405020304" pitchFamily="18" charset="0"/>
                <a:ea typeface="Times New Roman" panose="02020603050405020304" pitchFamily="18" charset="0"/>
              </a:rPr>
              <a:t> de nivelul de </a:t>
            </a:r>
            <a:r>
              <a:rPr lang="ro-RO" sz="2000" b="1" dirty="0" err="1">
                <a:latin typeface="Times New Roman" panose="02020603050405020304" pitchFamily="18" charset="0"/>
                <a:ea typeface="Times New Roman" panose="02020603050405020304" pitchFamily="18" charset="0"/>
              </a:rPr>
              <a:t>învăţământ</a:t>
            </a:r>
            <a:r>
              <a:rPr lang="ro-RO" sz="2000" b="1" dirty="0">
                <a:latin typeface="Times New Roman" panose="02020603050405020304" pitchFamily="18" charset="0"/>
                <a:ea typeface="Times New Roman" panose="02020603050405020304" pitchFamily="18" charset="0"/>
              </a:rPr>
              <a:t> la care se </a:t>
            </a:r>
            <a:r>
              <a:rPr lang="ro-RO" sz="2000" b="1" dirty="0" err="1">
                <a:latin typeface="Times New Roman" panose="02020603050405020304" pitchFamily="18" charset="0"/>
                <a:ea typeface="Times New Roman" panose="02020603050405020304" pitchFamily="18" charset="0"/>
              </a:rPr>
              <a:t>desfăşoară</a:t>
            </a:r>
            <a:r>
              <a:rPr lang="ro-RO" sz="2000" b="1" dirty="0">
                <a:latin typeface="Times New Roman" panose="02020603050405020304" pitchFamily="18" charset="0"/>
                <a:ea typeface="Times New Roman" panose="02020603050405020304" pitchFamily="18" charset="0"/>
              </a:rPr>
              <a:t> </a:t>
            </a:r>
            <a:r>
              <a:rPr lang="ro-RO" sz="2000" b="1" spc="-285" dirty="0">
                <a:latin typeface="Times New Roman" panose="02020603050405020304" pitchFamily="18" charset="0"/>
                <a:ea typeface="Times New Roman" panose="02020603050405020304" pitchFamily="18" charset="0"/>
              </a:rPr>
              <a:t> </a:t>
            </a:r>
            <a:r>
              <a:rPr lang="ro-RO" sz="2000" b="1" dirty="0">
                <a:latin typeface="Times New Roman" panose="02020603050405020304" pitchFamily="18" charset="0"/>
                <a:ea typeface="Times New Roman" panose="02020603050405020304" pitchFamily="18" charset="0"/>
              </a:rPr>
              <a:t>activitatea</a:t>
            </a:r>
            <a:r>
              <a:rPr lang="ro-RO" sz="2000" b="1" spc="-5" dirty="0">
                <a:latin typeface="Times New Roman" panose="02020603050405020304" pitchFamily="18" charset="0"/>
                <a:ea typeface="Times New Roman" panose="02020603050405020304" pitchFamily="18" charset="0"/>
              </a:rPr>
              <a:t> </a:t>
            </a:r>
            <a:r>
              <a:rPr lang="ro-RO" sz="2000" b="1" dirty="0">
                <a:latin typeface="Times New Roman" panose="02020603050405020304" pitchFamily="18" charset="0"/>
                <a:ea typeface="Times New Roman" panose="02020603050405020304" pitchFamily="18" charset="0"/>
              </a:rPr>
              <a:t>didactică </a:t>
            </a:r>
            <a:r>
              <a:rPr lang="ro-RO" sz="2000" b="1" dirty="0" err="1">
                <a:latin typeface="Times New Roman" panose="02020603050405020304" pitchFamily="18" charset="0"/>
                <a:ea typeface="Times New Roman" panose="02020603050405020304" pitchFamily="18" charset="0"/>
              </a:rPr>
              <a:t>şi</a:t>
            </a:r>
            <a:r>
              <a:rPr lang="ro-RO" sz="2000" b="1" spc="-5" dirty="0">
                <a:latin typeface="Times New Roman" panose="02020603050405020304" pitchFamily="18" charset="0"/>
                <a:ea typeface="Times New Roman" panose="02020603050405020304" pitchFamily="18" charset="0"/>
              </a:rPr>
              <a:t> </a:t>
            </a:r>
            <a:r>
              <a:rPr lang="ro-RO" sz="2000" b="1" dirty="0">
                <a:latin typeface="Times New Roman" panose="02020603050405020304" pitchFamily="18" charset="0"/>
                <a:ea typeface="Times New Roman" panose="02020603050405020304" pitchFamily="18" charset="0"/>
              </a:rPr>
              <a:t>de filieră/profil, în cazul nivelului</a:t>
            </a:r>
            <a:r>
              <a:rPr lang="ro-RO" sz="2000" b="1" spc="-10" dirty="0">
                <a:latin typeface="Times New Roman" panose="02020603050405020304" pitchFamily="18" charset="0"/>
                <a:ea typeface="Times New Roman" panose="02020603050405020304" pitchFamily="18" charset="0"/>
              </a:rPr>
              <a:t> </a:t>
            </a:r>
            <a:r>
              <a:rPr lang="ro-RO" sz="2000" b="1" dirty="0">
                <a:latin typeface="Times New Roman" panose="02020603050405020304" pitchFamily="18" charset="0"/>
                <a:ea typeface="Times New Roman" panose="02020603050405020304" pitchFamily="18" charset="0"/>
              </a:rPr>
              <a:t>liceal.</a:t>
            </a:r>
            <a:endParaRPr lang="en-US" sz="2000" b="1" dirty="0">
              <a:latin typeface="Times New Roman" panose="02020603050405020304" pitchFamily="18" charset="0"/>
              <a:ea typeface="Times New Roman" panose="02020603050405020304" pitchFamily="18" charset="0"/>
            </a:endParaRPr>
          </a:p>
          <a:p>
            <a:pPr marL="79375" marR="271780">
              <a:lnSpc>
                <a:spcPct val="105000"/>
              </a:lnSpc>
              <a:spcBef>
                <a:spcPts val="0"/>
              </a:spcBef>
              <a:spcAft>
                <a:spcPts val="0"/>
              </a:spcAft>
            </a:pPr>
            <a:r>
              <a:rPr lang="ro-RO" sz="2000" b="1" dirty="0">
                <a:latin typeface="Times New Roman" panose="02020603050405020304" pitchFamily="18" charset="0"/>
                <a:ea typeface="Times New Roman" panose="02020603050405020304" pitchFamily="18" charset="0"/>
              </a:rPr>
              <a:t>**** De regulă, 4 </a:t>
            </a:r>
            <a:r>
              <a:rPr lang="ro-RO" sz="2000" b="1" dirty="0" err="1">
                <a:latin typeface="Times New Roman" panose="02020603050405020304" pitchFamily="18" charset="0"/>
                <a:ea typeface="Times New Roman" panose="02020603050405020304" pitchFamily="18" charset="0"/>
              </a:rPr>
              <a:t>activităţi</a:t>
            </a:r>
            <a:r>
              <a:rPr lang="ro-RO" sz="2000" b="1" dirty="0">
                <a:latin typeface="Times New Roman" panose="02020603050405020304" pitchFamily="18" charset="0"/>
                <a:ea typeface="Times New Roman" panose="02020603050405020304" pitchFamily="18" charset="0"/>
              </a:rPr>
              <a:t> didactice la clasă, dintre care o activitate de evaluare, cu </a:t>
            </a:r>
            <a:r>
              <a:rPr lang="ro-RO" sz="2000" b="1" dirty="0" err="1">
                <a:latin typeface="Times New Roman" panose="02020603050405020304" pitchFamily="18" charset="0"/>
                <a:ea typeface="Times New Roman" panose="02020603050405020304" pitchFamily="18" charset="0"/>
              </a:rPr>
              <a:t>excepţia</a:t>
            </a:r>
            <a:r>
              <a:rPr lang="ro-RO" sz="2000" b="1" spc="5" dirty="0">
                <a:latin typeface="Times New Roman" panose="02020603050405020304" pitchFamily="18" charset="0"/>
                <a:ea typeface="Times New Roman" panose="02020603050405020304" pitchFamily="18" charset="0"/>
              </a:rPr>
              <a:t> </a:t>
            </a:r>
            <a:r>
              <a:rPr lang="ro-RO" sz="2000" b="1" dirty="0" err="1">
                <a:latin typeface="Times New Roman" panose="02020603050405020304" pitchFamily="18" charset="0"/>
                <a:ea typeface="Times New Roman" panose="02020603050405020304" pitchFamily="18" charset="0"/>
              </a:rPr>
              <a:t>învăţământului</a:t>
            </a:r>
            <a:r>
              <a:rPr lang="ro-RO" sz="2000" b="1" dirty="0">
                <a:latin typeface="Times New Roman" panose="02020603050405020304" pitchFamily="18" charset="0"/>
                <a:ea typeface="Times New Roman" panose="02020603050405020304" pitchFamily="18" charset="0"/>
              </a:rPr>
              <a:t> </a:t>
            </a:r>
            <a:r>
              <a:rPr lang="ro-RO" sz="2000" b="1" dirty="0" err="1">
                <a:latin typeface="Times New Roman" panose="02020603050405020304" pitchFamily="18" charset="0"/>
                <a:ea typeface="Times New Roman" panose="02020603050405020304" pitchFamily="18" charset="0"/>
              </a:rPr>
              <a:t>preşcolar</a:t>
            </a:r>
            <a:r>
              <a:rPr lang="ro-RO" sz="2000" b="1" dirty="0">
                <a:latin typeface="Times New Roman" panose="02020603050405020304" pitchFamily="18" charset="0"/>
                <a:ea typeface="Times New Roman" panose="02020603050405020304" pitchFamily="18" charset="0"/>
              </a:rPr>
              <a:t> </a:t>
            </a:r>
            <a:r>
              <a:rPr lang="ro-RO" sz="2000" b="1" dirty="0" err="1">
                <a:latin typeface="Times New Roman" panose="02020603050405020304" pitchFamily="18" charset="0"/>
                <a:ea typeface="Times New Roman" panose="02020603050405020304" pitchFamily="18" charset="0"/>
              </a:rPr>
              <a:t>şi</a:t>
            </a:r>
            <a:r>
              <a:rPr lang="ro-RO" sz="2000" b="1" dirty="0">
                <a:latin typeface="Times New Roman" panose="02020603050405020304" pitchFamily="18" charset="0"/>
                <a:ea typeface="Times New Roman" panose="02020603050405020304" pitchFamily="18" charset="0"/>
              </a:rPr>
              <a:t> primar, pentru care numărul </a:t>
            </a:r>
            <a:r>
              <a:rPr lang="ro-RO" sz="2000" b="1" dirty="0" err="1">
                <a:latin typeface="Times New Roman" panose="02020603050405020304" pitchFamily="18" charset="0"/>
                <a:ea typeface="Times New Roman" panose="02020603050405020304" pitchFamily="18" charset="0"/>
              </a:rPr>
              <a:t>activităţilor</a:t>
            </a:r>
            <a:r>
              <a:rPr lang="ro-RO" sz="2000" b="1" dirty="0">
                <a:latin typeface="Times New Roman" panose="02020603050405020304" pitchFamily="18" charset="0"/>
                <a:ea typeface="Times New Roman" panose="02020603050405020304" pitchFamily="18" charset="0"/>
              </a:rPr>
              <a:t> didactice la clasă/grupă evaluate</a:t>
            </a:r>
            <a:r>
              <a:rPr lang="ro-RO" sz="2000" b="1" spc="5" dirty="0">
                <a:latin typeface="Times New Roman" panose="02020603050405020304" pitchFamily="18" charset="0"/>
                <a:ea typeface="Times New Roman" panose="02020603050405020304" pitchFamily="18" charset="0"/>
              </a:rPr>
              <a:t> </a:t>
            </a:r>
            <a:r>
              <a:rPr lang="ro-RO" sz="2000" b="1" dirty="0">
                <a:latin typeface="Times New Roman" panose="02020603050405020304" pitchFamily="18" charset="0"/>
                <a:ea typeface="Times New Roman" panose="02020603050405020304" pitchFamily="18" charset="0"/>
              </a:rPr>
              <a:t>poate</a:t>
            </a:r>
            <a:r>
              <a:rPr lang="ro-RO" sz="2000" b="1" spc="-5" dirty="0">
                <a:latin typeface="Times New Roman" panose="02020603050405020304" pitchFamily="18" charset="0"/>
                <a:ea typeface="Times New Roman" panose="02020603050405020304" pitchFamily="18" charset="0"/>
              </a:rPr>
              <a:t> </a:t>
            </a:r>
            <a:r>
              <a:rPr lang="ro-RO" sz="2000" b="1" dirty="0">
                <a:latin typeface="Times New Roman" panose="02020603050405020304" pitchFamily="18" charset="0"/>
                <a:ea typeface="Times New Roman" panose="02020603050405020304" pitchFamily="18" charset="0"/>
              </a:rPr>
              <a:t>fi</a:t>
            </a:r>
            <a:r>
              <a:rPr lang="ro-RO" sz="2000" b="1" spc="-5" dirty="0">
                <a:latin typeface="Times New Roman" panose="02020603050405020304" pitchFamily="18" charset="0"/>
                <a:ea typeface="Times New Roman" panose="02020603050405020304" pitchFamily="18" charset="0"/>
              </a:rPr>
              <a:t> </a:t>
            </a:r>
            <a:r>
              <a:rPr lang="ro-RO" sz="2000" b="1" dirty="0">
                <a:latin typeface="Times New Roman" panose="02020603050405020304" pitchFamily="18" charset="0"/>
                <a:ea typeface="Times New Roman" panose="02020603050405020304" pitchFamily="18" charset="0"/>
              </a:rPr>
              <a:t>de</a:t>
            </a:r>
            <a:r>
              <a:rPr lang="ro-RO" sz="2000" b="1" spc="-5" dirty="0">
                <a:latin typeface="Times New Roman" panose="02020603050405020304" pitchFamily="18" charset="0"/>
                <a:ea typeface="Times New Roman" panose="02020603050405020304" pitchFamily="18" charset="0"/>
              </a:rPr>
              <a:t> </a:t>
            </a:r>
            <a:r>
              <a:rPr lang="ro-RO" sz="2000" b="1" dirty="0">
                <a:latin typeface="Times New Roman" panose="02020603050405020304" pitchFamily="18" charset="0"/>
                <a:ea typeface="Times New Roman" panose="02020603050405020304" pitchFamily="18" charset="0"/>
              </a:rPr>
              <a:t>minimum 2,</a:t>
            </a:r>
            <a:r>
              <a:rPr lang="ro-RO" sz="2000" b="1" spc="-5" dirty="0">
                <a:latin typeface="Times New Roman" panose="02020603050405020304" pitchFamily="18" charset="0"/>
                <a:ea typeface="Times New Roman" panose="02020603050405020304" pitchFamily="18" charset="0"/>
              </a:rPr>
              <a:t> </a:t>
            </a:r>
            <a:r>
              <a:rPr lang="ro-RO" sz="2000" b="1" dirty="0">
                <a:latin typeface="Times New Roman" panose="02020603050405020304" pitchFamily="18" charset="0"/>
                <a:ea typeface="Times New Roman" panose="02020603050405020304" pitchFamily="18" charset="0"/>
              </a:rPr>
              <a:t>având</a:t>
            </a:r>
            <a:r>
              <a:rPr lang="ro-RO" sz="2000" b="1" spc="-5" dirty="0">
                <a:latin typeface="Times New Roman" panose="02020603050405020304" pitchFamily="18" charset="0"/>
                <a:ea typeface="Times New Roman" panose="02020603050405020304" pitchFamily="18" charset="0"/>
              </a:rPr>
              <a:t> </a:t>
            </a:r>
            <a:r>
              <a:rPr lang="ro-RO" sz="2000" b="1" dirty="0">
                <a:latin typeface="Times New Roman" panose="02020603050405020304" pitchFamily="18" charset="0"/>
                <a:ea typeface="Times New Roman" panose="02020603050405020304" pitchFamily="18" charset="0"/>
              </a:rPr>
              <a:t>în vedere</a:t>
            </a:r>
            <a:r>
              <a:rPr lang="ro-RO" sz="2000" b="1" spc="-5" dirty="0">
                <a:latin typeface="Times New Roman" panose="02020603050405020304" pitchFamily="18" charset="0"/>
                <a:ea typeface="Times New Roman" panose="02020603050405020304" pitchFamily="18" charset="0"/>
              </a:rPr>
              <a:t> </a:t>
            </a:r>
            <a:r>
              <a:rPr lang="ro-RO" sz="2000" b="1" dirty="0">
                <a:latin typeface="Times New Roman" panose="02020603050405020304" pitchFamily="18" charset="0"/>
                <a:ea typeface="Times New Roman" panose="02020603050405020304" pitchFamily="18" charset="0"/>
              </a:rPr>
              <a:t>specificul</a:t>
            </a:r>
            <a:r>
              <a:rPr lang="ro-RO" sz="2000" b="1" spc="-10" dirty="0">
                <a:latin typeface="Times New Roman" panose="02020603050405020304" pitchFamily="18" charset="0"/>
                <a:ea typeface="Times New Roman" panose="02020603050405020304" pitchFamily="18" charset="0"/>
              </a:rPr>
              <a:t> </a:t>
            </a:r>
            <a:r>
              <a:rPr lang="ro-RO" sz="2000" b="1" dirty="0">
                <a:latin typeface="Times New Roman" panose="02020603050405020304" pitchFamily="18" charset="0"/>
                <a:ea typeface="Times New Roman" panose="02020603050405020304" pitchFamily="18" charset="0"/>
              </a:rPr>
              <a:t>curriculumului pentru</a:t>
            </a:r>
            <a:r>
              <a:rPr lang="ro-RO" sz="2000" b="1" spc="-5" dirty="0">
                <a:latin typeface="Times New Roman" panose="02020603050405020304" pitchFamily="18" charset="0"/>
                <a:ea typeface="Times New Roman" panose="02020603050405020304" pitchFamily="18" charset="0"/>
              </a:rPr>
              <a:t> </a:t>
            </a:r>
            <a:r>
              <a:rPr lang="ro-RO" sz="2000" b="1" dirty="0">
                <a:latin typeface="Times New Roman" panose="02020603050405020304" pitchFamily="18" charset="0"/>
                <a:ea typeface="Times New Roman" panose="02020603050405020304" pitchFamily="18" charset="0"/>
              </a:rPr>
              <a:t>aceste</a:t>
            </a:r>
            <a:r>
              <a:rPr lang="ro-RO" sz="2000" b="1" spc="-5" dirty="0">
                <a:latin typeface="Times New Roman" panose="02020603050405020304" pitchFamily="18" charset="0"/>
                <a:ea typeface="Times New Roman" panose="02020603050405020304" pitchFamily="18" charset="0"/>
              </a:rPr>
              <a:t> </a:t>
            </a:r>
            <a:r>
              <a:rPr lang="ro-RO" sz="2000" b="1" dirty="0">
                <a:latin typeface="Times New Roman" panose="02020603050405020304" pitchFamily="18" charset="0"/>
                <a:ea typeface="Times New Roman" panose="02020603050405020304" pitchFamily="18" charset="0"/>
              </a:rPr>
              <a:t>niveluri</a:t>
            </a:r>
            <a:r>
              <a:rPr lang="ro-RO" sz="2000" b="1" spc="-5" dirty="0">
                <a:latin typeface="Times New Roman" panose="02020603050405020304" pitchFamily="18" charset="0"/>
                <a:ea typeface="Times New Roman" panose="02020603050405020304" pitchFamily="18" charset="0"/>
              </a:rPr>
              <a:t> </a:t>
            </a:r>
            <a:r>
              <a:rPr lang="ro-RO" sz="2000" b="1" dirty="0">
                <a:latin typeface="Times New Roman" panose="02020603050405020304" pitchFamily="18" charset="0"/>
                <a:ea typeface="Times New Roman" panose="02020603050405020304" pitchFamily="18" charset="0"/>
              </a:rPr>
              <a:t>de </a:t>
            </a:r>
            <a:r>
              <a:rPr lang="ro-RO" sz="2000" b="1" dirty="0" err="1">
                <a:latin typeface="Times New Roman" panose="02020603050405020304" pitchFamily="18" charset="0"/>
                <a:ea typeface="Times New Roman" panose="02020603050405020304" pitchFamily="18" charset="0"/>
              </a:rPr>
              <a:t>învăţământ</a:t>
            </a:r>
            <a:r>
              <a:rPr lang="ro-RO" sz="2000" b="1" dirty="0">
                <a:latin typeface="Times New Roman" panose="02020603050405020304" pitchFamily="18" charset="0"/>
                <a:ea typeface="Times New Roman" panose="02020603050405020304" pitchFamily="18" charset="0"/>
              </a:rPr>
              <a:t>.</a:t>
            </a:r>
            <a:endParaRPr lang="en-US" sz="2000" b="1" dirty="0">
              <a:latin typeface="Times New Roman" panose="02020603050405020304" pitchFamily="18" charset="0"/>
              <a:ea typeface="Times New Roman" panose="02020603050405020304" pitchFamily="18" charset="0"/>
            </a:endParaRPr>
          </a:p>
          <a:p>
            <a:pPr marL="231775" marR="0">
              <a:lnSpc>
                <a:spcPts val="1370"/>
              </a:lnSpc>
              <a:spcBef>
                <a:spcPts val="0"/>
              </a:spcBef>
              <a:spcAft>
                <a:spcPts val="0"/>
              </a:spcAft>
            </a:pPr>
            <a:r>
              <a:rPr lang="ro-RO" sz="2000" b="1" i="1" dirty="0">
                <a:latin typeface="Times New Roman" panose="02020603050405020304" pitchFamily="18" charset="0"/>
                <a:ea typeface="Times New Roman" panose="02020603050405020304" pitchFamily="18" charset="0"/>
              </a:rPr>
              <a:t>(anexă</a:t>
            </a:r>
            <a:r>
              <a:rPr lang="ro-RO" sz="2000" b="1" i="1" spc="-5" dirty="0">
                <a:latin typeface="Times New Roman" panose="02020603050405020304" pitchFamily="18" charset="0"/>
                <a:ea typeface="Times New Roman" panose="02020603050405020304" pitchFamily="18" charset="0"/>
              </a:rPr>
              <a:t> </a:t>
            </a:r>
            <a:r>
              <a:rPr lang="ro-RO" sz="2000" b="1" i="1" dirty="0">
                <a:latin typeface="Times New Roman" panose="02020603050405020304" pitchFamily="18" charset="0"/>
                <a:ea typeface="Times New Roman" panose="02020603050405020304" pitchFamily="18" charset="0"/>
              </a:rPr>
              <a:t>introdusă</a:t>
            </a:r>
            <a:r>
              <a:rPr lang="ro-RO" sz="2000" b="1" i="1" spc="-5" dirty="0">
                <a:latin typeface="Times New Roman" panose="02020603050405020304" pitchFamily="18" charset="0"/>
                <a:ea typeface="Times New Roman" panose="02020603050405020304" pitchFamily="18" charset="0"/>
              </a:rPr>
              <a:t> </a:t>
            </a:r>
            <a:r>
              <a:rPr lang="ro-RO" sz="2000" b="1" i="1" dirty="0">
                <a:latin typeface="Times New Roman" panose="02020603050405020304" pitchFamily="18" charset="0"/>
                <a:ea typeface="Times New Roman" panose="02020603050405020304" pitchFamily="18" charset="0"/>
              </a:rPr>
              <a:t>prin art.</a:t>
            </a:r>
            <a:r>
              <a:rPr lang="ro-RO" sz="2000" b="1" i="1" spc="-5" dirty="0">
                <a:latin typeface="Times New Roman" panose="02020603050405020304" pitchFamily="18" charset="0"/>
                <a:ea typeface="Times New Roman" panose="02020603050405020304" pitchFamily="18" charset="0"/>
              </a:rPr>
              <a:t> </a:t>
            </a:r>
            <a:r>
              <a:rPr lang="ro-RO" sz="2000" b="1" i="1" dirty="0">
                <a:latin typeface="Times New Roman" panose="02020603050405020304" pitchFamily="18" charset="0"/>
                <a:ea typeface="Times New Roman" panose="02020603050405020304" pitchFamily="18" charset="0"/>
              </a:rPr>
              <a:t>I din</a:t>
            </a:r>
            <a:r>
              <a:rPr lang="ro-RO" sz="2000" b="1" i="1" spc="-5" dirty="0">
                <a:latin typeface="Times New Roman" panose="02020603050405020304" pitchFamily="18" charset="0"/>
                <a:ea typeface="Times New Roman" panose="02020603050405020304" pitchFamily="18" charset="0"/>
              </a:rPr>
              <a:t> </a:t>
            </a:r>
            <a:r>
              <a:rPr lang="ro-RO" sz="2000" b="1" i="1" u="sng" dirty="0">
                <a:uFill>
                  <a:solidFill>
                    <a:srgbClr val="0000FF"/>
                  </a:solidFill>
                </a:uFill>
                <a:latin typeface="Times New Roman" panose="02020603050405020304" pitchFamily="18" charset="0"/>
                <a:ea typeface="Times New Roman" panose="02020603050405020304" pitchFamily="18" charset="0"/>
              </a:rPr>
              <a:t>Ordinul</a:t>
            </a:r>
            <a:r>
              <a:rPr lang="ro-RO" sz="2000" b="1" i="1" u="sng" spc="-5" dirty="0">
                <a:uFill>
                  <a:solidFill>
                    <a:srgbClr val="0000FF"/>
                  </a:solidFill>
                </a:uFill>
                <a:latin typeface="Times New Roman" panose="02020603050405020304" pitchFamily="18" charset="0"/>
                <a:ea typeface="Times New Roman" panose="02020603050405020304" pitchFamily="18" charset="0"/>
              </a:rPr>
              <a:t> </a:t>
            </a:r>
            <a:r>
              <a:rPr lang="ro-RO" sz="2000" b="1" i="1" u="sng" dirty="0">
                <a:uFill>
                  <a:solidFill>
                    <a:srgbClr val="0000FF"/>
                  </a:solidFill>
                </a:uFill>
                <a:latin typeface="Times New Roman" panose="02020603050405020304" pitchFamily="18" charset="0"/>
                <a:ea typeface="Times New Roman" panose="02020603050405020304" pitchFamily="18" charset="0"/>
              </a:rPr>
              <a:t>M.E.N.</a:t>
            </a:r>
            <a:r>
              <a:rPr lang="ro-RO" sz="2000" b="1" i="1" u="sng" spc="-5" dirty="0">
                <a:uFill>
                  <a:solidFill>
                    <a:srgbClr val="0000FF"/>
                  </a:solidFill>
                </a:uFill>
                <a:latin typeface="Times New Roman" panose="02020603050405020304" pitchFamily="18" charset="0"/>
                <a:ea typeface="Times New Roman" panose="02020603050405020304" pitchFamily="18" charset="0"/>
              </a:rPr>
              <a:t> </a:t>
            </a:r>
            <a:r>
              <a:rPr lang="ro-RO" sz="2000" b="1" i="1" u="sng" dirty="0">
                <a:uFill>
                  <a:solidFill>
                    <a:srgbClr val="0000FF"/>
                  </a:solidFill>
                </a:uFill>
                <a:latin typeface="Times New Roman" panose="02020603050405020304" pitchFamily="18" charset="0"/>
                <a:ea typeface="Times New Roman" panose="02020603050405020304" pitchFamily="18" charset="0"/>
              </a:rPr>
              <a:t>nr. 4151/2022</a:t>
            </a:r>
            <a:r>
              <a:rPr lang="ro-RO" sz="2000" b="1" i="1" dirty="0">
                <a:latin typeface="Times New Roman" panose="02020603050405020304" pitchFamily="18" charset="0"/>
                <a:ea typeface="Times New Roman" panose="02020603050405020304" pitchFamily="18" charset="0"/>
              </a:rPr>
              <a:t>,</a:t>
            </a:r>
            <a:r>
              <a:rPr lang="ro-RO" sz="2000" b="1" i="1" spc="-5" dirty="0">
                <a:latin typeface="Times New Roman" panose="02020603050405020304" pitchFamily="18" charset="0"/>
                <a:ea typeface="Times New Roman" panose="02020603050405020304" pitchFamily="18" charset="0"/>
              </a:rPr>
              <a:t> </a:t>
            </a:r>
            <a:r>
              <a:rPr lang="ro-RO" sz="2000" b="1" i="1" dirty="0">
                <a:latin typeface="Times New Roman" panose="02020603050405020304" pitchFamily="18" charset="0"/>
                <a:ea typeface="Times New Roman" panose="02020603050405020304" pitchFamily="18" charset="0"/>
              </a:rPr>
              <a:t>în vigoare</a:t>
            </a:r>
            <a:r>
              <a:rPr lang="ro-RO" sz="2000" b="1" i="1" spc="-5" dirty="0">
                <a:latin typeface="Times New Roman" panose="02020603050405020304" pitchFamily="18" charset="0"/>
                <a:ea typeface="Times New Roman" panose="02020603050405020304" pitchFamily="18" charset="0"/>
              </a:rPr>
              <a:t> </a:t>
            </a:r>
            <a:r>
              <a:rPr lang="ro-RO" sz="2000" b="1" i="1" dirty="0">
                <a:latin typeface="Times New Roman" panose="02020603050405020304" pitchFamily="18" charset="0"/>
                <a:ea typeface="Times New Roman" panose="02020603050405020304" pitchFamily="18" charset="0"/>
              </a:rPr>
              <a:t>de la</a:t>
            </a:r>
            <a:r>
              <a:rPr lang="ro-RO" sz="2000" b="1" i="1" spc="-5" dirty="0">
                <a:latin typeface="Times New Roman" panose="02020603050405020304" pitchFamily="18" charset="0"/>
                <a:ea typeface="Times New Roman" panose="02020603050405020304" pitchFamily="18" charset="0"/>
              </a:rPr>
              <a:t> </a:t>
            </a:r>
            <a:r>
              <a:rPr lang="ro-RO" sz="2000" b="1" i="1" dirty="0">
                <a:latin typeface="Times New Roman" panose="02020603050405020304" pitchFamily="18" charset="0"/>
                <a:ea typeface="Times New Roman" panose="02020603050405020304" pitchFamily="18" charset="0"/>
              </a:rPr>
              <a:t>22 iulie</a:t>
            </a:r>
            <a:r>
              <a:rPr lang="ro-RO" sz="2000" b="1" i="1" spc="-5" dirty="0">
                <a:latin typeface="Times New Roman" panose="02020603050405020304" pitchFamily="18" charset="0"/>
                <a:ea typeface="Times New Roman" panose="02020603050405020304" pitchFamily="18" charset="0"/>
              </a:rPr>
              <a:t> </a:t>
            </a:r>
            <a:r>
              <a:rPr lang="ro-RO" sz="2000" b="1" i="1" dirty="0">
                <a:latin typeface="Times New Roman" panose="02020603050405020304" pitchFamily="18" charset="0"/>
                <a:ea typeface="Times New Roman" panose="02020603050405020304" pitchFamily="18" charset="0"/>
              </a:rPr>
              <a:t>2022)</a:t>
            </a:r>
            <a:endParaRPr lang="en-US" sz="2000" b="1" dirty="0">
              <a:latin typeface="Times New Roman" panose="02020603050405020304" pitchFamily="18" charset="0"/>
              <a:ea typeface="Times New Roman" panose="02020603050405020304" pitchFamily="18" charset="0"/>
            </a:endParaRPr>
          </a:p>
          <a:p>
            <a:pPr>
              <a:spcBef>
                <a:spcPts val="10"/>
              </a:spcBef>
            </a:pPr>
            <a:r>
              <a:rPr lang="ro-RO" i="1" dirty="0">
                <a:latin typeface="Times New Roman" panose="02020603050405020304" pitchFamily="18" charset="0"/>
                <a:ea typeface="Times New Roman" panose="02020603050405020304" pitchFamily="18" charset="0"/>
              </a:rPr>
              <a:t> </a:t>
            </a:r>
            <a:endParaRPr lang="en-US" sz="28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316364250"/>
      </p:ext>
    </p:extLst>
  </p:cSld>
  <p:clrMapOvr>
    <a:masterClrMapping/>
  </p:clrMapOvr>
  <mc:AlternateContent xmlns:mc="http://schemas.openxmlformats.org/markup-compatibility/2006" xmlns:p14="http://schemas.microsoft.com/office/powerpoint/2010/main">
    <mc:Choice Requires="p14">
      <p:transition spd="slow" p14:dur="1250">
        <p14:switch dir="r"/>
      </p:transition>
    </mc:Choice>
    <mc:Fallback xmlns="">
      <p:transition spd="slow">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tx1">
                <a:lumMod val="0"/>
                <a:lumOff val="100000"/>
                <a:alpha val="0"/>
              </a:schemeClr>
            </a:gs>
            <a:gs pos="100000">
              <a:schemeClr val="bg2">
                <a:shade val="96000"/>
                <a:satMod val="120000"/>
                <a:lumMod val="90000"/>
              </a:schemeClr>
            </a:gs>
          </a:gsLst>
          <a:lin ang="6120000" scaled="1"/>
        </a:gradFill>
        <a:effectLst/>
      </p:bgPr>
    </p:bg>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B3D110F5-C144-45E7-9059-3A5865E3A4E6}"/>
              </a:ext>
            </a:extLst>
          </p:cNvPr>
          <p:cNvPicPr>
            <a:picLocks noChangeAspect="1"/>
          </p:cNvPicPr>
          <p:nvPr/>
        </p:nvPicPr>
        <p:blipFill>
          <a:blip r:embed="rId2"/>
          <a:stretch>
            <a:fillRect/>
          </a:stretch>
        </p:blipFill>
        <p:spPr>
          <a:xfrm>
            <a:off x="2667000" y="295275"/>
            <a:ext cx="6096000" cy="6477000"/>
          </a:xfrm>
          <a:prstGeom prst="rect">
            <a:avLst/>
          </a:prstGeom>
        </p:spPr>
      </p:pic>
    </p:spTree>
    <p:extLst>
      <p:ext uri="{BB962C8B-B14F-4D97-AF65-F5344CB8AC3E}">
        <p14:creationId xmlns:p14="http://schemas.microsoft.com/office/powerpoint/2010/main" val="3671643807"/>
      </p:ext>
    </p:extLst>
  </p:cSld>
  <p:clrMapOvr>
    <a:masterClrMapping/>
  </p:clrMapOvr>
  <mc:AlternateContent xmlns:mc="http://schemas.openxmlformats.org/markup-compatibility/2006" xmlns:p14="http://schemas.microsoft.com/office/powerpoint/2010/main">
    <mc:Choice Requires="p14">
      <p:transition spd="slow" p14:dur="1250">
        <p14:switch dir="r"/>
      </p:transition>
    </mc:Choice>
    <mc:Fallback xmlns="">
      <p:transition spd="slow">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accent2">
                <a:lumMod val="20000"/>
                <a:lumOff val="80000"/>
              </a:schemeClr>
            </a:gs>
            <a:gs pos="100000">
              <a:schemeClr val="bg2">
                <a:shade val="96000"/>
                <a:satMod val="120000"/>
                <a:lumMod val="90000"/>
              </a:schemeClr>
            </a:gs>
          </a:gsLst>
          <a:lin ang="6120000" scaled="1"/>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A8311F-254F-4C8B-B5FB-A763FD99101A}"/>
              </a:ext>
            </a:extLst>
          </p:cNvPr>
          <p:cNvSpPr>
            <a:spLocks noGrp="1"/>
          </p:cNvSpPr>
          <p:nvPr>
            <p:ph type="title"/>
          </p:nvPr>
        </p:nvSpPr>
        <p:spPr>
          <a:xfrm>
            <a:off x="684213" y="685800"/>
            <a:ext cx="10058400" cy="981075"/>
          </a:xfrm>
        </p:spPr>
        <p:txBody>
          <a:bodyPr/>
          <a:lstStyle/>
          <a:p>
            <a:pPr algn="ctr"/>
            <a:r>
              <a:rPr lang="ro-RO" b="1" dirty="0">
                <a:solidFill>
                  <a:srgbClr val="FF0000"/>
                </a:solidFill>
              </a:rPr>
              <a:t>TEMĂ</a:t>
            </a:r>
            <a:endParaRPr lang="en-US" b="1" dirty="0">
              <a:solidFill>
                <a:srgbClr val="FF0000"/>
              </a:solidFill>
            </a:endParaRPr>
          </a:p>
        </p:txBody>
      </p:sp>
      <p:sp>
        <p:nvSpPr>
          <p:cNvPr id="3" name="Text Placeholder 2">
            <a:extLst>
              <a:ext uri="{FF2B5EF4-FFF2-40B4-BE49-F238E27FC236}">
                <a16:creationId xmlns:a16="http://schemas.microsoft.com/office/drawing/2014/main" id="{4A52273D-0B17-493B-838B-084722B3F7B1}"/>
              </a:ext>
            </a:extLst>
          </p:cNvPr>
          <p:cNvSpPr>
            <a:spLocks noGrp="1"/>
          </p:cNvSpPr>
          <p:nvPr>
            <p:ph type="body" idx="1"/>
          </p:nvPr>
        </p:nvSpPr>
        <p:spPr>
          <a:xfrm>
            <a:off x="1274761" y="1666875"/>
            <a:ext cx="9396197" cy="4618515"/>
          </a:xfrm>
        </p:spPr>
        <p:txBody>
          <a:bodyPr>
            <a:normAutofit fontScale="32500" lnSpcReduction="20000"/>
          </a:bodyPr>
          <a:lstStyle/>
          <a:p>
            <a:pPr algn="just">
              <a:spcBef>
                <a:spcPts val="480"/>
              </a:spcBef>
            </a:pPr>
            <a:r>
              <a:rPr lang="ro-RO" sz="2800" dirty="0">
                <a:solidFill>
                  <a:srgbClr val="0F496F"/>
                </a:solidFill>
                <a:latin typeface="Arial" panose="020B0604020202020204" pitchFamily="34" charset="0"/>
                <a:cs typeface="Arial" panose="020B0604020202020204" pitchFamily="34" charset="0"/>
              </a:rPr>
              <a:t>	</a:t>
            </a:r>
            <a:r>
              <a:rPr lang="ro-RO" sz="8600" dirty="0">
                <a:solidFill>
                  <a:srgbClr val="0F496F"/>
                </a:solidFill>
                <a:latin typeface="Arial" panose="020B0604020202020204" pitchFamily="34" charset="0"/>
                <a:cs typeface="Arial" panose="020B0604020202020204" pitchFamily="34" charset="0"/>
              </a:rPr>
              <a:t>1.</a:t>
            </a:r>
            <a:r>
              <a:rPr lang="ro-RO" sz="9800" dirty="0">
                <a:solidFill>
                  <a:srgbClr val="0F496F"/>
                </a:solidFill>
                <a:latin typeface="Arial" panose="020B0604020202020204" pitchFamily="34" charset="0"/>
                <a:cs typeface="Arial" panose="020B0604020202020204" pitchFamily="34" charset="0"/>
              </a:rPr>
              <a:t> Realizați documentele unei inspecții </a:t>
            </a:r>
            <a:r>
              <a:rPr lang="ro-RO" sz="9800" b="1" dirty="0">
                <a:solidFill>
                  <a:srgbClr val="FF0000"/>
                </a:solidFill>
                <a:latin typeface="Arial" panose="020B0604020202020204" pitchFamily="34" charset="0"/>
                <a:cs typeface="Arial" panose="020B0604020202020204" pitchFamily="34" charset="0"/>
              </a:rPr>
              <a:t>curente 1(IC1)</a:t>
            </a:r>
            <a:r>
              <a:rPr lang="ro-RO" sz="9800" dirty="0">
                <a:solidFill>
                  <a:srgbClr val="FF0000"/>
                </a:solidFill>
                <a:latin typeface="Arial" panose="020B0604020202020204" pitchFamily="34" charset="0"/>
                <a:cs typeface="Arial" panose="020B0604020202020204" pitchFamily="34" charset="0"/>
              </a:rPr>
              <a:t> </a:t>
            </a:r>
            <a:r>
              <a:rPr lang="ro-RO" sz="9800" dirty="0">
                <a:solidFill>
                  <a:srgbClr val="0F496F"/>
                </a:solidFill>
                <a:latin typeface="Arial" panose="020B0604020202020204" pitchFamily="34" charset="0"/>
                <a:cs typeface="Arial" panose="020B0604020202020204" pitchFamily="34" charset="0"/>
              </a:rPr>
              <a:t>pentru obținerea gradului didactic </a:t>
            </a:r>
            <a:r>
              <a:rPr lang="ro-RO" sz="9800" dirty="0">
                <a:solidFill>
                  <a:srgbClr val="FF0000"/>
                </a:solidFill>
                <a:latin typeface="Arial" panose="020B0604020202020204" pitchFamily="34" charset="0"/>
                <a:cs typeface="Arial" panose="020B0604020202020204" pitchFamily="34" charset="0"/>
              </a:rPr>
              <a:t>II</a:t>
            </a:r>
            <a:r>
              <a:rPr lang="ro-RO" sz="9800" dirty="0">
                <a:solidFill>
                  <a:srgbClr val="0F496F"/>
                </a:solidFill>
                <a:latin typeface="Arial" panose="020B0604020202020204" pitchFamily="34" charset="0"/>
                <a:cs typeface="Arial" panose="020B0604020202020204" pitchFamily="34" charset="0"/>
              </a:rPr>
              <a:t>, seria </a:t>
            </a:r>
            <a:r>
              <a:rPr lang="ro-RO" sz="9800" dirty="0">
                <a:solidFill>
                  <a:srgbClr val="FF0000"/>
                </a:solidFill>
                <a:latin typeface="Arial" panose="020B0604020202020204" pitchFamily="34" charset="0"/>
                <a:cs typeface="Arial" panose="020B0604020202020204" pitchFamily="34" charset="0"/>
              </a:rPr>
              <a:t>2022-2025</a:t>
            </a:r>
            <a:r>
              <a:rPr lang="ro-RO" sz="9800" dirty="0">
                <a:solidFill>
                  <a:srgbClr val="002060"/>
                </a:solidFill>
                <a:latin typeface="Arial" panose="020B0604020202020204" pitchFamily="34" charset="0"/>
                <a:cs typeface="Arial" panose="020B0604020202020204" pitchFamily="34" charset="0"/>
              </a:rPr>
              <a:t>,</a:t>
            </a:r>
            <a:r>
              <a:rPr lang="ro-RO" sz="9800" dirty="0">
                <a:solidFill>
                  <a:srgbClr val="0F496F"/>
                </a:solidFill>
                <a:latin typeface="Arial" panose="020B0604020202020204" pitchFamily="34" charset="0"/>
                <a:cs typeface="Arial" panose="020B0604020202020204" pitchFamily="34" charset="0"/>
              </a:rPr>
              <a:t> calificativ </a:t>
            </a:r>
            <a:r>
              <a:rPr lang="ro-RO" sz="9800" b="1" dirty="0">
                <a:solidFill>
                  <a:srgbClr val="FF0000"/>
                </a:solidFill>
                <a:latin typeface="Arial" panose="020B0604020202020204" pitchFamily="34" charset="0"/>
                <a:cs typeface="Arial" panose="020B0604020202020204" pitchFamily="34" charset="0"/>
              </a:rPr>
              <a:t>BINE</a:t>
            </a:r>
            <a:r>
              <a:rPr lang="ro-RO" sz="9800" dirty="0">
                <a:solidFill>
                  <a:srgbClr val="0F496F"/>
                </a:solidFill>
                <a:latin typeface="Arial" panose="020B0604020202020204" pitchFamily="34" charset="0"/>
                <a:cs typeface="Arial" panose="020B0604020202020204" pitchFamily="34" charset="0"/>
              </a:rPr>
              <a:t>(pentru stabilirea activităților utilizați subiecte aparținând clasei la care predați).</a:t>
            </a:r>
          </a:p>
          <a:p>
            <a:pPr algn="just">
              <a:spcBef>
                <a:spcPts val="480"/>
              </a:spcBef>
            </a:pPr>
            <a:r>
              <a:rPr lang="ro-RO" sz="9800" dirty="0">
                <a:solidFill>
                  <a:srgbClr val="0F496F"/>
                </a:solidFill>
                <a:latin typeface="Arial" panose="020B0604020202020204" pitchFamily="34" charset="0"/>
                <a:cs typeface="Arial" panose="020B0604020202020204" pitchFamily="34" charset="0"/>
              </a:rPr>
              <a:t>2. Realizați documentele unei inspecții </a:t>
            </a:r>
            <a:r>
              <a:rPr lang="ro-RO" sz="9800" b="1" dirty="0">
                <a:solidFill>
                  <a:srgbClr val="0F496F"/>
                </a:solidFill>
                <a:latin typeface="Arial" panose="020B0604020202020204" pitchFamily="34" charset="0"/>
                <a:cs typeface="Arial" panose="020B0604020202020204" pitchFamily="34" charset="0"/>
              </a:rPr>
              <a:t>speciale</a:t>
            </a:r>
            <a:r>
              <a:rPr lang="ro-RO" sz="9800" dirty="0">
                <a:solidFill>
                  <a:srgbClr val="0F496F"/>
                </a:solidFill>
                <a:latin typeface="Arial" panose="020B0604020202020204" pitchFamily="34" charset="0"/>
                <a:cs typeface="Arial" panose="020B0604020202020204" pitchFamily="34" charset="0"/>
              </a:rPr>
              <a:t> pentru obținerea gradului didactic </a:t>
            </a:r>
            <a:r>
              <a:rPr lang="ro-RO" sz="9800" dirty="0">
                <a:solidFill>
                  <a:srgbClr val="FF0000"/>
                </a:solidFill>
                <a:latin typeface="Arial" panose="020B0604020202020204" pitchFamily="34" charset="0"/>
                <a:cs typeface="Arial" panose="020B0604020202020204" pitchFamily="34" charset="0"/>
              </a:rPr>
              <a:t>II</a:t>
            </a:r>
            <a:r>
              <a:rPr lang="ro-RO" sz="9800" dirty="0">
                <a:solidFill>
                  <a:srgbClr val="0F496F"/>
                </a:solidFill>
                <a:latin typeface="Arial" panose="020B0604020202020204" pitchFamily="34" charset="0"/>
                <a:cs typeface="Arial" panose="020B0604020202020204" pitchFamily="34" charset="0"/>
              </a:rPr>
              <a:t>, seria </a:t>
            </a:r>
            <a:r>
              <a:rPr lang="ro-RO" sz="9800" dirty="0">
                <a:solidFill>
                  <a:srgbClr val="FF0000"/>
                </a:solidFill>
                <a:latin typeface="Arial" panose="020B0604020202020204" pitchFamily="34" charset="0"/>
                <a:cs typeface="Arial" panose="020B0604020202020204" pitchFamily="34" charset="0"/>
              </a:rPr>
              <a:t>2023</a:t>
            </a:r>
            <a:r>
              <a:rPr lang="ro-RO" sz="9800" dirty="0">
                <a:solidFill>
                  <a:srgbClr val="002060"/>
                </a:solidFill>
                <a:latin typeface="Arial" panose="020B0604020202020204" pitchFamily="34" charset="0"/>
                <a:cs typeface="Arial" panose="020B0604020202020204" pitchFamily="34" charset="0"/>
              </a:rPr>
              <a:t>,</a:t>
            </a:r>
            <a:r>
              <a:rPr lang="ro-RO" sz="9800" dirty="0">
                <a:solidFill>
                  <a:srgbClr val="0F496F"/>
                </a:solidFill>
                <a:latin typeface="Arial" panose="020B0604020202020204" pitchFamily="34" charset="0"/>
                <a:cs typeface="Arial" panose="020B0604020202020204" pitchFamily="34" charset="0"/>
              </a:rPr>
              <a:t> </a:t>
            </a:r>
            <a:r>
              <a:rPr lang="ro-RO" sz="9800" b="1" dirty="0">
                <a:solidFill>
                  <a:srgbClr val="FF0000"/>
                </a:solidFill>
                <a:latin typeface="Arial" panose="020B0604020202020204" pitchFamily="34" charset="0"/>
                <a:cs typeface="Arial" panose="020B0604020202020204" pitchFamily="34" charset="0"/>
              </a:rPr>
              <a:t>nota 9</a:t>
            </a:r>
            <a:r>
              <a:rPr lang="ro-RO" sz="9800" dirty="0">
                <a:solidFill>
                  <a:srgbClr val="0F496F"/>
                </a:solidFill>
                <a:latin typeface="Arial" panose="020B0604020202020204" pitchFamily="34" charset="0"/>
                <a:cs typeface="Arial" panose="020B0604020202020204" pitchFamily="34" charset="0"/>
              </a:rPr>
              <a:t>(pentru stabilirea activităților utilizați subiecte aparținând clasei la care predați).</a:t>
            </a:r>
          </a:p>
          <a:p>
            <a:pPr algn="just">
              <a:spcBef>
                <a:spcPts val="480"/>
              </a:spcBef>
            </a:pPr>
            <a:endParaRPr lang="en-US" sz="4200" dirty="0">
              <a:latin typeface="Arial" panose="020B0604020202020204" pitchFamily="34" charset="0"/>
              <a:ea typeface="Times New Roman" panose="02020603050405020304" pitchFamily="18" charset="0"/>
              <a:cs typeface="Arial" panose="020B0604020202020204" pitchFamily="34" charset="0"/>
            </a:endParaRPr>
          </a:p>
          <a:p>
            <a:pPr>
              <a:lnSpc>
                <a:spcPct val="107000"/>
              </a:lnSpc>
              <a:spcBef>
                <a:spcPts val="0"/>
              </a:spcBef>
              <a:spcAft>
                <a:spcPts val="800"/>
              </a:spcAft>
            </a:pPr>
            <a:r>
              <a:rPr lang="en-US" sz="2800" dirty="0">
                <a:latin typeface="Arial" panose="020B0604020202020204" pitchFamily="34" charset="0"/>
                <a:ea typeface="Calibri" panose="020F0502020204030204" pitchFamily="34" charset="0"/>
                <a:cs typeface="Arial" panose="020B0604020202020204" pitchFamily="34" charset="0"/>
              </a:rPr>
              <a:t> </a:t>
            </a:r>
          </a:p>
          <a:p>
            <a:endParaRPr lang="en-US" dirty="0"/>
          </a:p>
        </p:txBody>
      </p:sp>
    </p:spTree>
    <p:extLst>
      <p:ext uri="{BB962C8B-B14F-4D97-AF65-F5344CB8AC3E}">
        <p14:creationId xmlns:p14="http://schemas.microsoft.com/office/powerpoint/2010/main" val="2604269993"/>
      </p:ext>
    </p:extLst>
  </p:cSld>
  <p:clrMapOvr>
    <a:masterClrMapping/>
  </p:clrMapOvr>
  <mc:AlternateContent xmlns:mc="http://schemas.openxmlformats.org/markup-compatibility/2006" xmlns:p14="http://schemas.microsoft.com/office/powerpoint/2010/main">
    <mc:Choice Requires="p14">
      <p:transition spd="slow" p14:dur="1250">
        <p14:switch dir="r"/>
      </p:transition>
    </mc:Choice>
    <mc:Fallback xmlns="">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bg>
      <p:bgPr>
        <a:gradFill rotWithShape="1">
          <a:gsLst>
            <a:gs pos="10000">
              <a:schemeClr val="accent2">
                <a:lumMod val="60000"/>
                <a:lumOff val="40000"/>
              </a:schemeClr>
            </a:gs>
            <a:gs pos="100000">
              <a:schemeClr val="bg2">
                <a:shade val="96000"/>
                <a:satMod val="120000"/>
                <a:lumMod val="90000"/>
              </a:schemeClr>
            </a:gs>
          </a:gsLst>
          <a:lin ang="6120000" scaled="1"/>
        </a:gradFill>
        <a:effectLst/>
      </p:bgPr>
    </p:bg>
    <p:spTree>
      <p:nvGrpSpPr>
        <p:cNvPr id="1" name=""/>
        <p:cNvGrpSpPr/>
        <p:nvPr/>
      </p:nvGrpSpPr>
      <p:grpSpPr>
        <a:xfrm>
          <a:off x="0" y="0"/>
          <a:ext cx="0" cy="0"/>
          <a:chOff x="0" y="0"/>
          <a:chExt cx="0" cy="0"/>
        </a:xfrm>
      </p:grpSpPr>
      <p:sp>
        <p:nvSpPr>
          <p:cNvPr id="2" name="Rectangle 1"/>
          <p:cNvSpPr/>
          <p:nvPr/>
        </p:nvSpPr>
        <p:spPr>
          <a:xfrm>
            <a:off x="637461" y="1241218"/>
            <a:ext cx="10560676" cy="5361724"/>
          </a:xfrm>
          <a:prstGeom prst="rect">
            <a:avLst/>
          </a:prstGeom>
        </p:spPr>
        <p:txBody>
          <a:bodyPr wrap="square">
            <a:spAutoFit/>
          </a:bodyPr>
          <a:lstStyle/>
          <a:p>
            <a:pPr algn="just"/>
            <a:r>
              <a:rPr lang="ro-RO" sz="2400" b="1" dirty="0">
                <a:solidFill>
                  <a:schemeClr val="bg1"/>
                </a:solidFill>
                <a:latin typeface="Arial" panose="020B0604020202020204" pitchFamily="34" charset="0"/>
                <a:cs typeface="Arial" panose="020B0604020202020204" pitchFamily="34" charset="0"/>
              </a:rPr>
              <a:t>Acte normative:</a:t>
            </a:r>
          </a:p>
          <a:p>
            <a:pPr marL="285750" indent="-285750" algn="just">
              <a:lnSpc>
                <a:spcPct val="200000"/>
              </a:lnSpc>
              <a:buFont typeface="Wingdings" panose="05000000000000000000" pitchFamily="2" charset="2"/>
              <a:buChar char="§"/>
            </a:pPr>
            <a:r>
              <a:rPr lang="ro-RO" sz="2400" b="1" dirty="0">
                <a:latin typeface="Arial" panose="020B0604020202020204" pitchFamily="34" charset="0"/>
                <a:cs typeface="Arial" panose="020B0604020202020204" pitchFamily="34" charset="0"/>
              </a:rPr>
              <a:t>Legea educaţiei naţionale nr. 1 /2011</a:t>
            </a:r>
            <a:r>
              <a:rPr lang="ro-RO" sz="2400" b="1" dirty="0">
                <a:solidFill>
                  <a:prstClr val="white"/>
                </a:solidFill>
                <a:latin typeface="Arial" panose="020B0604020202020204" pitchFamily="34" charset="0"/>
                <a:cs typeface="Arial" panose="020B0604020202020204" pitchFamily="34" charset="0"/>
              </a:rPr>
              <a:t> cu modificările </a:t>
            </a:r>
            <a:r>
              <a:rPr lang="ro-RO" sz="2400" b="1" dirty="0" err="1">
                <a:solidFill>
                  <a:prstClr val="white"/>
                </a:solidFill>
                <a:latin typeface="Arial" panose="020B0604020202020204" pitchFamily="34" charset="0"/>
                <a:cs typeface="Arial" panose="020B0604020202020204" pitchFamily="34" charset="0"/>
              </a:rPr>
              <a:t>şi</a:t>
            </a:r>
            <a:r>
              <a:rPr lang="ro-RO" sz="2400" b="1" dirty="0">
                <a:solidFill>
                  <a:prstClr val="white"/>
                </a:solidFill>
                <a:latin typeface="Arial" panose="020B0604020202020204" pitchFamily="34" charset="0"/>
                <a:cs typeface="Arial" panose="020B0604020202020204" pitchFamily="34" charset="0"/>
              </a:rPr>
              <a:t> completările ulterioare</a:t>
            </a:r>
            <a:r>
              <a:rPr lang="ro-RO" sz="2400" b="1" dirty="0">
                <a:latin typeface="Arial" panose="020B0604020202020204" pitchFamily="34" charset="0"/>
                <a:cs typeface="Arial" panose="020B0604020202020204" pitchFamily="34" charset="0"/>
              </a:rPr>
              <a:t>;</a:t>
            </a:r>
          </a:p>
          <a:p>
            <a:pPr marL="285750" indent="-285750" algn="just">
              <a:lnSpc>
                <a:spcPct val="200000"/>
              </a:lnSpc>
              <a:buFont typeface="Wingdings" panose="05000000000000000000" pitchFamily="2" charset="2"/>
              <a:buChar char="§"/>
            </a:pPr>
            <a:r>
              <a:rPr lang="ro-RO" sz="2400" b="1" dirty="0">
                <a:latin typeface="Arial" panose="020B0604020202020204" pitchFamily="34" charset="0"/>
                <a:cs typeface="Arial" panose="020B0604020202020204" pitchFamily="34" charset="0"/>
              </a:rPr>
              <a:t>Metodologia formării continue a personalului didactic din învăţământul preuniversitar (OMECTS nr. 5561/2011 cu modificările şi completările ulterioare)</a:t>
            </a:r>
          </a:p>
          <a:p>
            <a:pPr marL="285750" indent="-285750" algn="just">
              <a:lnSpc>
                <a:spcPct val="200000"/>
              </a:lnSpc>
              <a:buFont typeface="Wingdings" panose="05000000000000000000" pitchFamily="2" charset="2"/>
              <a:buChar char="§"/>
            </a:pPr>
            <a:endParaRPr lang="ro-RO" sz="2400" b="1" dirty="0">
              <a:latin typeface="Arial" panose="020B0604020202020204" pitchFamily="34" charset="0"/>
              <a:cs typeface="Arial" panose="020B0604020202020204" pitchFamily="34" charset="0"/>
            </a:endParaRPr>
          </a:p>
          <a:p>
            <a:pPr marL="285750" indent="-285750" algn="just">
              <a:lnSpc>
                <a:spcPct val="200000"/>
              </a:lnSpc>
              <a:buFont typeface="Wingdings" panose="05000000000000000000" pitchFamily="2" charset="2"/>
              <a:buChar char="§"/>
            </a:pPr>
            <a:endParaRPr lang="ro-RO"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671931997"/>
      </p:ext>
    </p:extLst>
  </p:cSld>
  <p:clrMapOvr>
    <a:masterClrMapping/>
  </p:clrMapOvr>
  <mc:AlternateContent xmlns:mc="http://schemas.openxmlformats.org/markup-compatibility/2006" xmlns:p14="http://schemas.microsoft.com/office/powerpoint/2010/main">
    <mc:Choice Requires="p14">
      <p:transition spd="slow" p14:dur="1250">
        <p14:switch dir="r"/>
      </p:transition>
    </mc:Choice>
    <mc:Fallback xmlns="">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bg>
      <p:bgPr>
        <a:gradFill rotWithShape="1">
          <a:gsLst>
            <a:gs pos="10000">
              <a:schemeClr val="accent2">
                <a:lumMod val="60000"/>
                <a:lumOff val="40000"/>
              </a:schemeClr>
            </a:gs>
            <a:gs pos="100000">
              <a:schemeClr val="bg2">
                <a:shade val="96000"/>
                <a:satMod val="120000"/>
                <a:lumMod val="90000"/>
              </a:schemeClr>
            </a:gs>
          </a:gsLst>
          <a:lin ang="6120000" scaled="1"/>
        </a:gradFill>
        <a:effectLst/>
      </p:bgPr>
    </p:bg>
    <p:spTree>
      <p:nvGrpSpPr>
        <p:cNvPr id="1" name=""/>
        <p:cNvGrpSpPr/>
        <p:nvPr/>
      </p:nvGrpSpPr>
      <p:grpSpPr>
        <a:xfrm>
          <a:off x="0" y="0"/>
          <a:ext cx="0" cy="0"/>
          <a:chOff x="0" y="0"/>
          <a:chExt cx="0" cy="0"/>
        </a:xfrm>
      </p:grpSpPr>
      <p:sp>
        <p:nvSpPr>
          <p:cNvPr id="5" name="TextBox 4"/>
          <p:cNvSpPr txBox="1"/>
          <p:nvPr/>
        </p:nvSpPr>
        <p:spPr>
          <a:xfrm>
            <a:off x="1287380" y="445168"/>
            <a:ext cx="9264314" cy="461665"/>
          </a:xfrm>
          <a:prstGeom prst="rect">
            <a:avLst/>
          </a:prstGeom>
          <a:noFill/>
        </p:spPr>
        <p:txBody>
          <a:bodyPr wrap="square" rtlCol="0">
            <a:spAutoFit/>
          </a:bodyPr>
          <a:lstStyle/>
          <a:p>
            <a:pPr algn="ctr"/>
            <a:r>
              <a:rPr lang="ro-RO" sz="2400" b="1" dirty="0">
                <a:solidFill>
                  <a:schemeClr val="bg1"/>
                </a:solidFill>
                <a:latin typeface="Arial" panose="020B0604020202020204" pitchFamily="34" charset="0"/>
                <a:cs typeface="Arial" panose="020B0604020202020204" pitchFamily="34" charset="0"/>
              </a:rPr>
              <a:t>Efectuarea inspecțiilor curente și speciale – grad didactic II</a:t>
            </a:r>
          </a:p>
        </p:txBody>
      </p:sp>
      <p:sp>
        <p:nvSpPr>
          <p:cNvPr id="6" name="TextBox 5"/>
          <p:cNvSpPr txBox="1"/>
          <p:nvPr/>
        </p:nvSpPr>
        <p:spPr>
          <a:xfrm>
            <a:off x="523876" y="1014665"/>
            <a:ext cx="11001374" cy="5693866"/>
          </a:xfrm>
          <a:prstGeom prst="rect">
            <a:avLst/>
          </a:prstGeom>
          <a:noFill/>
        </p:spPr>
        <p:txBody>
          <a:bodyPr wrap="square" rtlCol="0">
            <a:spAutoFit/>
          </a:bodyPr>
          <a:lstStyle/>
          <a:p>
            <a:pPr marL="274320" indent="-285750" algn="just">
              <a:lnSpc>
                <a:spcPct val="150000"/>
              </a:lnSpc>
              <a:spcBef>
                <a:spcPts val="1200"/>
              </a:spcBef>
              <a:buFont typeface="Wingdings" panose="05000000000000000000" pitchFamily="2" charset="2"/>
              <a:buChar char="§"/>
            </a:pPr>
            <a:r>
              <a:rPr lang="ro-RO" b="1" dirty="0">
                <a:solidFill>
                  <a:schemeClr val="bg1"/>
                </a:solidFill>
                <a:latin typeface="Arial" panose="020B0604020202020204" pitchFamily="34" charset="0"/>
                <a:cs typeface="Arial" panose="020B0604020202020204" pitchFamily="34" charset="0"/>
              </a:rPr>
              <a:t>Inspecţiie curente </a:t>
            </a:r>
            <a:r>
              <a:rPr lang="ro-RO" dirty="0">
                <a:latin typeface="Arial" panose="020B0604020202020204" pitchFamily="34" charset="0"/>
                <a:cs typeface="Arial" panose="020B0604020202020204" pitchFamily="34" charset="0"/>
              </a:rPr>
              <a:t>se efectuează la 4 activităţi didactice, la specializarea pe care cadrul didactic este încadrat în anul şcolar respectiv şi sunt valabile 4 ani de activitate didactică la data examenului de obţinere a gradului II</a:t>
            </a:r>
            <a:r>
              <a:rPr lang="en-US" dirty="0">
                <a:latin typeface="Arial" panose="020B0604020202020204" pitchFamily="34" charset="0"/>
                <a:cs typeface="Arial" panose="020B0604020202020204" pitchFamily="34" charset="0"/>
              </a:rPr>
              <a:t> </a:t>
            </a:r>
            <a:r>
              <a:rPr lang="ro-RO" dirty="0">
                <a:latin typeface="Arial" panose="020B0604020202020204" pitchFamily="34" charset="0"/>
                <a:cs typeface="Arial" panose="020B0604020202020204" pitchFamily="34" charset="0"/>
              </a:rPr>
              <a:t>(c</a:t>
            </a:r>
            <a:r>
              <a:rPr lang="ro-RO" altLang="ro-RO" dirty="0">
                <a:latin typeface="Arial" panose="020B0604020202020204" pitchFamily="34" charset="0"/>
                <a:cs typeface="Arial" panose="020B0604020202020204" pitchFamily="34" charset="0"/>
              </a:rPr>
              <a:t>alificativ minim de promovare </a:t>
            </a:r>
            <a:r>
              <a:rPr lang="ro-RO" altLang="ro-RO" b="1" dirty="0">
                <a:latin typeface="Arial" panose="020B0604020202020204" pitchFamily="34" charset="0"/>
                <a:cs typeface="Arial" panose="020B0604020202020204" pitchFamily="34" charset="0"/>
              </a:rPr>
              <a:t>„BINE”).</a:t>
            </a:r>
          </a:p>
          <a:p>
            <a:pPr marL="274320" indent="-285750" algn="just">
              <a:lnSpc>
                <a:spcPct val="150000"/>
              </a:lnSpc>
              <a:spcBef>
                <a:spcPts val="1200"/>
              </a:spcBef>
              <a:buFont typeface="Wingdings" panose="05000000000000000000" pitchFamily="2" charset="2"/>
              <a:buChar char="§"/>
            </a:pPr>
            <a:r>
              <a:rPr lang="ro-RO" b="1" dirty="0">
                <a:solidFill>
                  <a:schemeClr val="bg1"/>
                </a:solidFill>
                <a:latin typeface="Arial" panose="020B0604020202020204" pitchFamily="34" charset="0"/>
                <a:cs typeface="Arial" panose="020B0604020202020204" pitchFamily="34" charset="0"/>
              </a:rPr>
              <a:t>Inspecţia specială </a:t>
            </a:r>
            <a:r>
              <a:rPr lang="ro-RO" dirty="0">
                <a:latin typeface="Arial" panose="020B0604020202020204" pitchFamily="34" charset="0"/>
                <a:cs typeface="Arial" panose="020B0604020202020204" pitchFamily="34" charset="0"/>
              </a:rPr>
              <a:t>se efectuează la 4 activităţi didactice, la specializarea pe care cadrul didactic este încadrat în anul şcolar respectiv şi </a:t>
            </a:r>
            <a:r>
              <a:rPr lang="ro-RO" b="1" dirty="0">
                <a:latin typeface="Arial" panose="020B0604020202020204" pitchFamily="34" charset="0"/>
                <a:cs typeface="Arial" panose="020B0604020202020204" pitchFamily="34" charset="0"/>
              </a:rPr>
              <a:t>este valabilă doar în anul şcolar în care se susţine examenul de obţinere a gradului II (</a:t>
            </a:r>
            <a:r>
              <a:rPr lang="ro-RO" altLang="ro-RO" dirty="0">
                <a:latin typeface="Arial" panose="020B0604020202020204" pitchFamily="34" charset="0"/>
                <a:cs typeface="Arial" panose="020B0604020202020204" pitchFamily="34" charset="0"/>
              </a:rPr>
              <a:t>Nota minimă de promovare este 8.00).</a:t>
            </a:r>
            <a:endParaRPr lang="ro-RO" b="1" dirty="0">
              <a:latin typeface="Arial" panose="020B0604020202020204" pitchFamily="34" charset="0"/>
              <a:cs typeface="Arial" panose="020B0604020202020204" pitchFamily="34" charset="0"/>
            </a:endParaRPr>
          </a:p>
          <a:p>
            <a:pPr marL="274320" indent="-285750" algn="just">
              <a:lnSpc>
                <a:spcPct val="150000"/>
              </a:lnSpc>
              <a:spcBef>
                <a:spcPts val="1200"/>
              </a:spcBef>
              <a:buFont typeface="Wingdings" panose="05000000000000000000" pitchFamily="2" charset="2"/>
              <a:buChar char="§"/>
            </a:pPr>
            <a:r>
              <a:rPr lang="ro-RO" dirty="0">
                <a:latin typeface="Arial" panose="020B0604020202020204" pitchFamily="34" charset="0"/>
                <a:cs typeface="Arial" panose="020B0604020202020204" pitchFamily="34" charset="0"/>
              </a:rPr>
              <a:t>În situaţia în care cadrul didactic nu este încadrat pe una din specializările înscrise pe diplomă/diplome, sau la specializarea pe care o poate preda, conform Centralizatorului, atunci inspecţiile speciale şi curente se efectuează la </a:t>
            </a:r>
            <a:r>
              <a:rPr lang="ro-RO" dirty="0">
                <a:solidFill>
                  <a:srgbClr val="FFFF00"/>
                </a:solidFill>
                <a:latin typeface="Arial" panose="020B0604020202020204" pitchFamily="34" charset="0"/>
                <a:cs typeface="Arial" panose="020B0604020202020204" pitchFamily="34" charset="0"/>
              </a:rPr>
              <a:t>2 activităţi în specializarea înscrisă pe diplomă </a:t>
            </a:r>
            <a:r>
              <a:rPr lang="ro-RO" dirty="0">
                <a:latin typeface="Arial" panose="020B0604020202020204" pitchFamily="34" charset="0"/>
                <a:cs typeface="Arial" panose="020B0604020202020204" pitchFamily="34" charset="0"/>
              </a:rPr>
              <a:t>şi la </a:t>
            </a:r>
            <a:r>
              <a:rPr lang="ro-RO" dirty="0">
                <a:solidFill>
                  <a:srgbClr val="FFFF00"/>
                </a:solidFill>
                <a:latin typeface="Arial" panose="020B0604020202020204" pitchFamily="34" charset="0"/>
                <a:cs typeface="Arial" panose="020B0604020202020204" pitchFamily="34" charset="0"/>
              </a:rPr>
              <a:t>2 activităţi didactice în specializarea pe care este încadrat în anul şcolar respectiv.</a:t>
            </a:r>
          </a:p>
          <a:p>
            <a:pPr marL="274320" indent="-285750" algn="just">
              <a:lnSpc>
                <a:spcPct val="150000"/>
              </a:lnSpc>
              <a:spcBef>
                <a:spcPts val="1200"/>
              </a:spcBef>
              <a:buFont typeface="Wingdings" panose="05000000000000000000" pitchFamily="2" charset="2"/>
              <a:buChar char="§"/>
            </a:pPr>
            <a:r>
              <a:rPr lang="ro-RO" altLang="ro-RO" dirty="0">
                <a:latin typeface="Arial" panose="020B0604020202020204" pitchFamily="34" charset="0"/>
                <a:cs typeface="Arial" panose="020B0604020202020204" pitchFamily="34" charset="0"/>
              </a:rPr>
              <a:t>Inspecțiile nu pot fi efectuate  în perioada CIC / Concedii</a:t>
            </a:r>
          </a:p>
          <a:p>
            <a:pPr algn="just">
              <a:lnSpc>
                <a:spcPct val="150000"/>
              </a:lnSpc>
              <a:spcBef>
                <a:spcPts val="1200"/>
              </a:spcBef>
            </a:pPr>
            <a:endParaRPr lang="ro-RO"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574320006"/>
      </p:ext>
    </p:extLst>
  </p:cSld>
  <p:clrMapOvr>
    <a:masterClrMapping/>
  </p:clrMapOvr>
  <mc:AlternateContent xmlns:mc="http://schemas.openxmlformats.org/markup-compatibility/2006" xmlns:p14="http://schemas.microsoft.com/office/powerpoint/2010/main">
    <mc:Choice Requires="p14">
      <p:transition spd="slow" p14:dur="1250">
        <p14:switch dir="r"/>
      </p:transition>
    </mc:Choice>
    <mc:Fallback xmlns="">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bg>
      <p:bgPr>
        <a:gradFill rotWithShape="1">
          <a:gsLst>
            <a:gs pos="10000">
              <a:schemeClr val="accent2">
                <a:lumMod val="60000"/>
                <a:lumOff val="40000"/>
              </a:schemeClr>
            </a:gs>
            <a:gs pos="100000">
              <a:schemeClr val="bg2">
                <a:shade val="96000"/>
                <a:satMod val="120000"/>
                <a:lumMod val="90000"/>
              </a:schemeClr>
            </a:gs>
          </a:gsLst>
          <a:lin ang="6120000" scaled="1"/>
        </a:gradFill>
        <a:effectLst/>
      </p:bgPr>
    </p:bg>
    <p:spTree>
      <p:nvGrpSpPr>
        <p:cNvPr id="1" name=""/>
        <p:cNvGrpSpPr/>
        <p:nvPr/>
      </p:nvGrpSpPr>
      <p:grpSpPr>
        <a:xfrm>
          <a:off x="0" y="0"/>
          <a:ext cx="0" cy="0"/>
          <a:chOff x="0" y="0"/>
          <a:chExt cx="0" cy="0"/>
        </a:xfrm>
      </p:grpSpPr>
      <p:sp>
        <p:nvSpPr>
          <p:cNvPr id="2" name="Rectangle 1"/>
          <p:cNvSpPr/>
          <p:nvPr/>
        </p:nvSpPr>
        <p:spPr>
          <a:xfrm>
            <a:off x="428625" y="315206"/>
            <a:ext cx="10363702" cy="400110"/>
          </a:xfrm>
          <a:prstGeom prst="rect">
            <a:avLst/>
          </a:prstGeom>
        </p:spPr>
        <p:txBody>
          <a:bodyPr wrap="square">
            <a:spAutoFit/>
          </a:bodyPr>
          <a:lstStyle/>
          <a:p>
            <a:pPr lvl="0" algn="ctr"/>
            <a:r>
              <a:rPr lang="ro-RO" sz="2000" b="1" dirty="0">
                <a:solidFill>
                  <a:schemeClr val="bg1"/>
                </a:solidFill>
                <a:latin typeface="Arial" panose="020B0604020202020204" pitchFamily="34" charset="0"/>
                <a:cs typeface="Arial" panose="020B0604020202020204" pitchFamily="34" charset="0"/>
              </a:rPr>
              <a:t>Grade didactice - Efectuarea inspecțiilor curente și speciale – grad didactic I</a:t>
            </a:r>
          </a:p>
        </p:txBody>
      </p:sp>
      <p:sp>
        <p:nvSpPr>
          <p:cNvPr id="3" name="Rectangle 2"/>
          <p:cNvSpPr/>
          <p:nvPr/>
        </p:nvSpPr>
        <p:spPr>
          <a:xfrm>
            <a:off x="637299" y="1134221"/>
            <a:ext cx="10717052" cy="5027017"/>
          </a:xfrm>
          <a:prstGeom prst="rect">
            <a:avLst/>
          </a:prstGeom>
        </p:spPr>
        <p:txBody>
          <a:bodyPr wrap="square">
            <a:spAutoFit/>
          </a:bodyPr>
          <a:lstStyle/>
          <a:p>
            <a:pPr marL="285750" indent="-285750" algn="just">
              <a:lnSpc>
                <a:spcPct val="150000"/>
              </a:lnSpc>
              <a:buFont typeface="Wingdings" panose="05000000000000000000" pitchFamily="2" charset="2"/>
              <a:buChar char="§"/>
            </a:pPr>
            <a:r>
              <a:rPr lang="ro-RO" b="1" dirty="0">
                <a:solidFill>
                  <a:schemeClr val="bg1"/>
                </a:solidFill>
                <a:latin typeface="Arial" panose="020B0604020202020204" pitchFamily="34" charset="0"/>
                <a:cs typeface="Arial" panose="020B0604020202020204" pitchFamily="34" charset="0"/>
              </a:rPr>
              <a:t>Inspecţiie curente </a:t>
            </a:r>
            <a:r>
              <a:rPr lang="ro-RO" dirty="0">
                <a:latin typeface="Arial" panose="020B0604020202020204" pitchFamily="34" charset="0"/>
                <a:cs typeface="Arial" panose="020B0604020202020204" pitchFamily="34" charset="0"/>
              </a:rPr>
              <a:t>se efectuează la 4 activităţi didactice, la specializarea pe care cadrul didactic este încadrat în anul şcolar respectiv şi sunt valabile 4 ani de activitate didactică calculaţi la data finalizării examenului de obţinere a gradului I (</a:t>
            </a:r>
            <a:r>
              <a:rPr lang="ro-RO" altLang="ro-RO" dirty="0">
                <a:latin typeface="Arial" panose="020B0604020202020204" pitchFamily="34" charset="0"/>
                <a:cs typeface="Arial" panose="020B0604020202020204" pitchFamily="34" charset="0"/>
              </a:rPr>
              <a:t>Calificativ de promovare: </a:t>
            </a:r>
            <a:r>
              <a:rPr lang="ro-RO" altLang="ro-RO" b="1" dirty="0">
                <a:latin typeface="Arial" panose="020B0604020202020204" pitchFamily="34" charset="0"/>
                <a:cs typeface="Arial" panose="020B0604020202020204" pitchFamily="34" charset="0"/>
              </a:rPr>
              <a:t>„</a:t>
            </a:r>
            <a:r>
              <a:rPr lang="ro-RO" altLang="ro-RO" b="1" dirty="0">
                <a:solidFill>
                  <a:srgbClr val="FFFF00"/>
                </a:solidFill>
                <a:latin typeface="Arial" panose="020B0604020202020204" pitchFamily="34" charset="0"/>
                <a:cs typeface="Arial" panose="020B0604020202020204" pitchFamily="34" charset="0"/>
              </a:rPr>
              <a:t>FOARTE BINE</a:t>
            </a:r>
            <a:r>
              <a:rPr lang="ro-RO" altLang="ro-RO" b="1" dirty="0">
                <a:latin typeface="Arial" panose="020B0604020202020204" pitchFamily="34" charset="0"/>
                <a:cs typeface="Arial" panose="020B0604020202020204" pitchFamily="34" charset="0"/>
              </a:rPr>
              <a:t>”</a:t>
            </a:r>
            <a:r>
              <a:rPr lang="ro-RO" altLang="ro-RO" dirty="0">
                <a:latin typeface="Arial" panose="020B0604020202020204" pitchFamily="34" charset="0"/>
                <a:cs typeface="Arial" panose="020B0604020202020204" pitchFamily="34" charset="0"/>
              </a:rPr>
              <a:t>)</a:t>
            </a:r>
            <a:endParaRPr lang="ro-RO" dirty="0">
              <a:latin typeface="Arial" panose="020B0604020202020204" pitchFamily="34" charset="0"/>
              <a:cs typeface="Arial" panose="020B0604020202020204" pitchFamily="34" charset="0"/>
            </a:endParaRPr>
          </a:p>
          <a:p>
            <a:pPr algn="just">
              <a:lnSpc>
                <a:spcPct val="150000"/>
              </a:lnSpc>
            </a:pPr>
            <a:endParaRPr lang="ro-RO" dirty="0">
              <a:latin typeface="Arial" panose="020B0604020202020204" pitchFamily="34" charset="0"/>
              <a:cs typeface="Arial" panose="020B0604020202020204" pitchFamily="34" charset="0"/>
            </a:endParaRPr>
          </a:p>
          <a:p>
            <a:pPr marL="285750" indent="-285750" algn="just">
              <a:lnSpc>
                <a:spcPct val="150000"/>
              </a:lnSpc>
              <a:buFont typeface="Wingdings" panose="05000000000000000000" pitchFamily="2" charset="2"/>
              <a:buChar char="§"/>
            </a:pPr>
            <a:r>
              <a:rPr lang="ro-RO" b="1" dirty="0">
                <a:solidFill>
                  <a:schemeClr val="bg1"/>
                </a:solidFill>
                <a:latin typeface="Arial" panose="020B0604020202020204" pitchFamily="34" charset="0"/>
                <a:cs typeface="Arial" panose="020B0604020202020204" pitchFamily="34" charset="0"/>
              </a:rPr>
              <a:t>Inspecţia specială </a:t>
            </a:r>
            <a:r>
              <a:rPr lang="ro-RO" dirty="0">
                <a:latin typeface="Arial" panose="020B0604020202020204" pitchFamily="34" charset="0"/>
                <a:cs typeface="Arial" panose="020B0604020202020204" pitchFamily="34" charset="0"/>
              </a:rPr>
              <a:t>se efectuează la 4 activităţi didactice, la specializarea la care cadrul didactic a fost admis la colocviu şi este valabilă doar în anul şcolar în care se finalizează examenul de obţinere a </a:t>
            </a:r>
            <a:r>
              <a:rPr lang="ro-RO">
                <a:latin typeface="Arial" panose="020B0604020202020204" pitchFamily="34" charset="0"/>
                <a:cs typeface="Arial" panose="020B0604020202020204" pitchFamily="34" charset="0"/>
              </a:rPr>
              <a:t>gradului I </a:t>
            </a:r>
            <a:r>
              <a:rPr lang="ro-RO" dirty="0">
                <a:latin typeface="Arial" panose="020B0604020202020204" pitchFamily="34" charset="0"/>
                <a:cs typeface="Arial" panose="020B0604020202020204" pitchFamily="34" charset="0"/>
              </a:rPr>
              <a:t>(</a:t>
            </a:r>
            <a:r>
              <a:rPr lang="ro-RO" b="1" dirty="0">
                <a:solidFill>
                  <a:srgbClr val="FFFF00"/>
                </a:solidFill>
                <a:latin typeface="Arial" panose="020B0604020202020204" pitchFamily="34" charset="0"/>
                <a:cs typeface="Arial" panose="020B0604020202020204" pitchFamily="34" charset="0"/>
              </a:rPr>
              <a:t>nota minimă </a:t>
            </a:r>
            <a:r>
              <a:rPr lang="ro-RO" b="1" dirty="0">
                <a:latin typeface="Arial" panose="020B0604020202020204" pitchFamily="34" charset="0"/>
                <a:cs typeface="Arial" panose="020B0604020202020204" pitchFamily="34" charset="0"/>
              </a:rPr>
              <a:t>de promovare a </a:t>
            </a:r>
            <a:r>
              <a:rPr lang="ro-RO" b="1" dirty="0">
                <a:solidFill>
                  <a:srgbClr val="FFFF00"/>
                </a:solidFill>
                <a:latin typeface="Arial" panose="020B0604020202020204" pitchFamily="34" charset="0"/>
                <a:cs typeface="Arial" panose="020B0604020202020204" pitchFamily="34" charset="0"/>
              </a:rPr>
              <a:t>inspecţiei speciale </a:t>
            </a:r>
            <a:r>
              <a:rPr lang="ro-RO" b="1" dirty="0">
                <a:latin typeface="Arial" panose="020B0604020202020204" pitchFamily="34" charset="0"/>
                <a:cs typeface="Arial" panose="020B0604020202020204" pitchFamily="34" charset="0"/>
              </a:rPr>
              <a:t>este </a:t>
            </a:r>
            <a:r>
              <a:rPr lang="ro-RO" b="1" dirty="0">
                <a:solidFill>
                  <a:srgbClr val="FFFF00"/>
                </a:solidFill>
                <a:latin typeface="Arial" panose="020B0604020202020204" pitchFamily="34" charset="0"/>
                <a:cs typeface="Arial" panose="020B0604020202020204" pitchFamily="34" charset="0"/>
              </a:rPr>
              <a:t>8,00</a:t>
            </a:r>
            <a:r>
              <a:rPr lang="ro-RO" b="1" dirty="0">
                <a:latin typeface="Arial" panose="020B0604020202020204" pitchFamily="34" charset="0"/>
                <a:cs typeface="Arial" panose="020B0604020202020204" pitchFamily="34" charset="0"/>
              </a:rPr>
              <a:t> iar pentru </a:t>
            </a:r>
            <a:r>
              <a:rPr lang="ro-RO" b="1" dirty="0">
                <a:solidFill>
                  <a:srgbClr val="FFFF00"/>
                </a:solidFill>
                <a:latin typeface="Arial" panose="020B0604020202020204" pitchFamily="34" charset="0"/>
                <a:cs typeface="Arial" panose="020B0604020202020204" pitchFamily="34" charset="0"/>
              </a:rPr>
              <a:t>susţinerea lucrării </a:t>
            </a:r>
            <a:r>
              <a:rPr lang="ro-RO" b="1" dirty="0">
                <a:latin typeface="Arial" panose="020B0604020202020204" pitchFamily="34" charset="0"/>
                <a:cs typeface="Arial" panose="020B0604020202020204" pitchFamily="34" charset="0"/>
              </a:rPr>
              <a:t>nota minimă de promovare este </a:t>
            </a:r>
            <a:r>
              <a:rPr lang="ro-RO" b="1" dirty="0">
                <a:solidFill>
                  <a:srgbClr val="FFFF00"/>
                </a:solidFill>
                <a:latin typeface="Arial" panose="020B0604020202020204" pitchFamily="34" charset="0"/>
                <a:cs typeface="Arial" panose="020B0604020202020204" pitchFamily="34" charset="0"/>
              </a:rPr>
              <a:t>9,00</a:t>
            </a:r>
            <a:r>
              <a:rPr lang="ro-RO" b="1" dirty="0">
                <a:latin typeface="Arial" panose="020B0604020202020204" pitchFamily="34" charset="0"/>
                <a:cs typeface="Arial" panose="020B0604020202020204" pitchFamily="34" charset="0"/>
              </a:rPr>
              <a:t>. </a:t>
            </a:r>
            <a:r>
              <a:rPr lang="ro-RO" dirty="0">
                <a:latin typeface="Arial" panose="020B0604020202020204" pitchFamily="34" charset="0"/>
                <a:cs typeface="Arial" panose="020B0604020202020204" pitchFamily="34" charset="0"/>
              </a:rPr>
              <a:t>)</a:t>
            </a:r>
          </a:p>
          <a:p>
            <a:pPr marL="285750" indent="-285750" algn="just">
              <a:lnSpc>
                <a:spcPct val="150000"/>
              </a:lnSpc>
              <a:buFont typeface="Wingdings" panose="05000000000000000000" pitchFamily="2" charset="2"/>
              <a:buChar char="§"/>
            </a:pPr>
            <a:endParaRPr lang="ro-RO" dirty="0">
              <a:latin typeface="Arial" panose="020B0604020202020204" pitchFamily="34" charset="0"/>
              <a:cs typeface="Arial" panose="020B0604020202020204" pitchFamily="34" charset="0"/>
            </a:endParaRPr>
          </a:p>
          <a:p>
            <a:pPr marL="285750" indent="-285750" algn="just">
              <a:lnSpc>
                <a:spcPct val="150000"/>
              </a:lnSpc>
              <a:buFont typeface="Wingdings" panose="05000000000000000000" pitchFamily="2" charset="2"/>
              <a:buChar char="§"/>
            </a:pPr>
            <a:r>
              <a:rPr lang="ro-RO" altLang="ro-RO" dirty="0">
                <a:latin typeface="Arial" panose="020B0604020202020204" pitchFamily="34" charset="0"/>
                <a:cs typeface="Arial" panose="020B0604020202020204" pitchFamily="34" charset="0"/>
              </a:rPr>
              <a:t>Inspecțiile nu pot fi efectuate  în perioada concediului de creștere copil, concediului fără plată</a:t>
            </a:r>
          </a:p>
          <a:p>
            <a:pPr algn="just">
              <a:lnSpc>
                <a:spcPct val="150000"/>
              </a:lnSpc>
            </a:pPr>
            <a:endParaRPr lang="ro-RO" altLang="ro-RO" dirty="0">
              <a:latin typeface="Arial" panose="020B0604020202020204" pitchFamily="34" charset="0"/>
              <a:cs typeface="Arial" panose="020B0604020202020204" pitchFamily="34" charset="0"/>
            </a:endParaRPr>
          </a:p>
          <a:p>
            <a:pPr algn="just">
              <a:lnSpc>
                <a:spcPct val="150000"/>
              </a:lnSpc>
            </a:pPr>
            <a:endParaRPr lang="ro-RO"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292961849"/>
      </p:ext>
    </p:extLst>
  </p:cSld>
  <p:clrMapOvr>
    <a:masterClrMapping/>
  </p:clrMapOvr>
  <mc:AlternateContent xmlns:mc="http://schemas.openxmlformats.org/markup-compatibility/2006" xmlns:p14="http://schemas.microsoft.com/office/powerpoint/2010/main">
    <mc:Choice Requires="p14">
      <p:transition spd="slow" p14:dur="1250">
        <p14:switch dir="r"/>
      </p:transition>
    </mc:Choice>
    <mc:Fallback xmlns="">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bg>
      <p:bgPr>
        <a:gradFill rotWithShape="1">
          <a:gsLst>
            <a:gs pos="10000">
              <a:schemeClr val="accent2">
                <a:lumMod val="60000"/>
                <a:lumOff val="40000"/>
              </a:schemeClr>
            </a:gs>
            <a:gs pos="100000">
              <a:schemeClr val="bg2">
                <a:shade val="96000"/>
                <a:satMod val="120000"/>
                <a:lumMod val="90000"/>
              </a:schemeClr>
            </a:gs>
          </a:gsLst>
          <a:lin ang="6120000" scaled="1"/>
        </a:gradFill>
        <a:effectLst/>
      </p:bgPr>
    </p:bg>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B25C9C88-3A10-4F28-B71A-20F2D91245C0}"/>
              </a:ext>
            </a:extLst>
          </p:cNvPr>
          <p:cNvSpPr/>
          <p:nvPr/>
        </p:nvSpPr>
        <p:spPr>
          <a:xfrm>
            <a:off x="195308" y="556074"/>
            <a:ext cx="11611993" cy="5262979"/>
          </a:xfrm>
          <a:prstGeom prst="rect">
            <a:avLst/>
          </a:prstGeom>
        </p:spPr>
        <p:txBody>
          <a:bodyPr wrap="square">
            <a:spAutoFit/>
          </a:bodyPr>
          <a:lstStyle/>
          <a:p>
            <a:pPr algn="just"/>
            <a:r>
              <a:rPr lang="en-US" sz="2800" dirty="0"/>
              <a:t>	Conform </a:t>
            </a:r>
            <a:r>
              <a:rPr lang="en-US" sz="2800" dirty="0" err="1"/>
              <a:t>Notei</a:t>
            </a:r>
            <a:r>
              <a:rPr lang="en-US" sz="2800" dirty="0"/>
              <a:t> M.E. nr. 4700/DGMRURS/22.09.2022, </a:t>
            </a:r>
            <a:r>
              <a:rPr lang="en-US" sz="2800" dirty="0" err="1"/>
              <a:t>în</a:t>
            </a:r>
            <a:r>
              <a:rPr lang="en-US" sz="2800" dirty="0"/>
              <a:t> </a:t>
            </a:r>
            <a:r>
              <a:rPr lang="en-US" sz="2800" dirty="0" err="1"/>
              <a:t>anul</a:t>
            </a:r>
            <a:r>
              <a:rPr lang="en-US" sz="2800" dirty="0"/>
              <a:t> </a:t>
            </a:r>
            <a:r>
              <a:rPr lang="en-US" sz="2800" dirty="0" err="1"/>
              <a:t>școlar</a:t>
            </a:r>
            <a:r>
              <a:rPr lang="en-US" sz="2800" dirty="0"/>
              <a:t> 2022-2023, </a:t>
            </a:r>
            <a:r>
              <a:rPr lang="en-US" sz="2800" dirty="0" err="1">
                <a:solidFill>
                  <a:srgbClr val="FFFF00"/>
                </a:solidFill>
              </a:rPr>
              <a:t>inspecția</a:t>
            </a:r>
            <a:r>
              <a:rPr lang="en-US" sz="2800" dirty="0">
                <a:solidFill>
                  <a:srgbClr val="FFFF00"/>
                </a:solidFill>
              </a:rPr>
              <a:t> </a:t>
            </a:r>
            <a:r>
              <a:rPr lang="en-US" sz="2800" dirty="0" err="1">
                <a:solidFill>
                  <a:srgbClr val="FFFF00"/>
                </a:solidFill>
              </a:rPr>
              <a:t>specială</a:t>
            </a:r>
            <a:r>
              <a:rPr lang="en-US" sz="2800" dirty="0">
                <a:solidFill>
                  <a:srgbClr val="FFFF00"/>
                </a:solidFill>
              </a:rPr>
              <a:t> </a:t>
            </a:r>
            <a:r>
              <a:rPr lang="en-US" sz="2800" dirty="0" err="1"/>
              <a:t>pentru</a:t>
            </a:r>
            <a:r>
              <a:rPr lang="en-US" sz="2800" dirty="0"/>
              <a:t> </a:t>
            </a:r>
            <a:r>
              <a:rPr lang="en-US" sz="2800" dirty="0" err="1"/>
              <a:t>obținerea</a:t>
            </a:r>
            <a:r>
              <a:rPr lang="en-US" sz="2800" dirty="0"/>
              <a:t>/</a:t>
            </a:r>
            <a:r>
              <a:rPr lang="en-US" sz="2800" dirty="0" err="1"/>
              <a:t>echivalarea</a:t>
            </a:r>
            <a:r>
              <a:rPr lang="en-US" sz="2800" dirty="0"/>
              <a:t> </a:t>
            </a:r>
            <a:r>
              <a:rPr lang="en-US" sz="2800" dirty="0" err="1">
                <a:solidFill>
                  <a:srgbClr val="FFFF00"/>
                </a:solidFill>
              </a:rPr>
              <a:t>gradului</a:t>
            </a:r>
            <a:r>
              <a:rPr lang="en-US" sz="2800" dirty="0">
                <a:solidFill>
                  <a:srgbClr val="FFFF00"/>
                </a:solidFill>
              </a:rPr>
              <a:t> didactic I </a:t>
            </a:r>
            <a:r>
              <a:rPr lang="en-US" sz="2800" dirty="0"/>
              <a:t>precum </a:t>
            </a:r>
            <a:r>
              <a:rPr lang="en-US" sz="2800" dirty="0" err="1"/>
              <a:t>și</a:t>
            </a:r>
            <a:r>
              <a:rPr lang="en-US" sz="2800" dirty="0"/>
              <a:t> </a:t>
            </a:r>
            <a:r>
              <a:rPr lang="en-US" sz="2800" dirty="0" err="1">
                <a:solidFill>
                  <a:srgbClr val="FFFF00"/>
                </a:solidFill>
              </a:rPr>
              <a:t>susținerea</a:t>
            </a:r>
            <a:r>
              <a:rPr lang="en-US" sz="2800" dirty="0">
                <a:solidFill>
                  <a:srgbClr val="FFFF00"/>
                </a:solidFill>
              </a:rPr>
              <a:t> </a:t>
            </a:r>
            <a:r>
              <a:rPr lang="en-US" sz="2800" dirty="0" err="1">
                <a:solidFill>
                  <a:srgbClr val="FFFF00"/>
                </a:solidFill>
              </a:rPr>
              <a:t>lucrării</a:t>
            </a:r>
            <a:r>
              <a:rPr lang="en-US" sz="2800" dirty="0">
                <a:solidFill>
                  <a:srgbClr val="FFFF00"/>
                </a:solidFill>
              </a:rPr>
              <a:t> </a:t>
            </a:r>
            <a:r>
              <a:rPr lang="en-US" sz="2800" dirty="0" err="1">
                <a:solidFill>
                  <a:srgbClr val="FFFF00"/>
                </a:solidFill>
              </a:rPr>
              <a:t>metodico-științifice</a:t>
            </a:r>
            <a:r>
              <a:rPr lang="en-US" sz="2800" dirty="0">
                <a:solidFill>
                  <a:srgbClr val="FFFF00"/>
                </a:solidFill>
              </a:rPr>
              <a:t> </a:t>
            </a:r>
            <a:r>
              <a:rPr lang="en-US" sz="2800" dirty="0" err="1"/>
              <a:t>în</a:t>
            </a:r>
            <a:r>
              <a:rPr lang="en-US" sz="2800" dirty="0"/>
              <a:t> </a:t>
            </a:r>
            <a:r>
              <a:rPr lang="en-US" sz="2800" dirty="0" err="1"/>
              <a:t>cadrul</a:t>
            </a:r>
            <a:r>
              <a:rPr lang="en-US" sz="2800" dirty="0"/>
              <a:t> </a:t>
            </a:r>
            <a:r>
              <a:rPr lang="en-US" sz="2800" dirty="0" err="1"/>
              <a:t>examenului</a:t>
            </a:r>
            <a:r>
              <a:rPr lang="en-US" sz="2800" dirty="0"/>
              <a:t> </a:t>
            </a:r>
            <a:r>
              <a:rPr lang="en-US" sz="2800" dirty="0" err="1"/>
              <a:t>pentru</a:t>
            </a:r>
            <a:r>
              <a:rPr lang="en-US" sz="2800" dirty="0"/>
              <a:t> </a:t>
            </a:r>
            <a:r>
              <a:rPr lang="en-US" sz="2800" dirty="0" err="1"/>
              <a:t>acordarea</a:t>
            </a:r>
            <a:r>
              <a:rPr lang="en-US" sz="2800" dirty="0"/>
              <a:t> </a:t>
            </a:r>
            <a:r>
              <a:rPr lang="en-US" sz="2800" dirty="0" err="1"/>
              <a:t>gradului</a:t>
            </a:r>
            <a:r>
              <a:rPr lang="en-US" sz="2800" dirty="0"/>
              <a:t> didactic I se </a:t>
            </a:r>
            <a:r>
              <a:rPr lang="en-US" sz="2800" dirty="0" err="1"/>
              <a:t>realizează</a:t>
            </a:r>
            <a:r>
              <a:rPr lang="en-US" sz="2800" dirty="0"/>
              <a:t> </a:t>
            </a:r>
            <a:r>
              <a:rPr lang="en-US" sz="2800" dirty="0" err="1"/>
              <a:t>în</a:t>
            </a:r>
            <a:r>
              <a:rPr lang="en-US" sz="2800" dirty="0"/>
              <a:t> </a:t>
            </a:r>
            <a:r>
              <a:rPr lang="en-US" sz="2800" dirty="0" err="1">
                <a:solidFill>
                  <a:srgbClr val="FFFF00"/>
                </a:solidFill>
              </a:rPr>
              <a:t>sistem</a:t>
            </a:r>
            <a:r>
              <a:rPr lang="en-US" sz="2800" dirty="0">
                <a:solidFill>
                  <a:srgbClr val="FFFF00"/>
                </a:solidFill>
              </a:rPr>
              <a:t> online</a:t>
            </a:r>
            <a:r>
              <a:rPr lang="en-US" sz="2800" dirty="0"/>
              <a:t>, </a:t>
            </a:r>
            <a:r>
              <a:rPr lang="en-US" sz="2800" dirty="0" err="1"/>
              <a:t>având</a:t>
            </a:r>
            <a:r>
              <a:rPr lang="en-US" sz="2800" dirty="0"/>
              <a:t> </a:t>
            </a:r>
            <a:r>
              <a:rPr lang="en-US" sz="2800" dirty="0" err="1"/>
              <a:t>în</a:t>
            </a:r>
            <a:r>
              <a:rPr lang="en-US" sz="2800" dirty="0"/>
              <a:t> </a:t>
            </a:r>
            <a:r>
              <a:rPr lang="en-US" sz="2800" dirty="0" err="1"/>
              <a:t>vedere</a:t>
            </a:r>
            <a:r>
              <a:rPr lang="en-US" sz="2800" dirty="0"/>
              <a:t> </a:t>
            </a:r>
            <a:r>
              <a:rPr lang="en-US" sz="2800" dirty="0" err="1"/>
              <a:t>atât</a:t>
            </a:r>
            <a:r>
              <a:rPr lang="en-US" sz="2800" dirty="0"/>
              <a:t> </a:t>
            </a:r>
            <a:r>
              <a:rPr lang="en-US" sz="2800" dirty="0" err="1"/>
              <a:t>specificul</a:t>
            </a:r>
            <a:r>
              <a:rPr lang="en-US" sz="2800" dirty="0"/>
              <a:t> </a:t>
            </a:r>
            <a:r>
              <a:rPr lang="en-US" sz="2800" dirty="0" err="1"/>
              <a:t>organizării</a:t>
            </a:r>
            <a:r>
              <a:rPr lang="en-US" sz="2800" dirty="0"/>
              <a:t> </a:t>
            </a:r>
            <a:r>
              <a:rPr lang="en-US" sz="2800" dirty="0" err="1"/>
              <a:t>și</a:t>
            </a:r>
            <a:r>
              <a:rPr lang="en-US" sz="2800" dirty="0"/>
              <a:t> </a:t>
            </a:r>
            <a:r>
              <a:rPr lang="en-US" sz="2800" dirty="0" err="1"/>
              <a:t>desfășurării</a:t>
            </a:r>
            <a:r>
              <a:rPr lang="en-US" sz="2800" dirty="0"/>
              <a:t> </a:t>
            </a:r>
            <a:r>
              <a:rPr lang="en-US" sz="2800" dirty="0" err="1"/>
              <a:t>cât</a:t>
            </a:r>
            <a:r>
              <a:rPr lang="en-US" sz="2800" dirty="0"/>
              <a:t> </a:t>
            </a:r>
            <a:r>
              <a:rPr lang="en-US" sz="2800" dirty="0" err="1"/>
              <a:t>și</a:t>
            </a:r>
            <a:r>
              <a:rPr lang="en-US" sz="2800" dirty="0"/>
              <a:t> </a:t>
            </a:r>
            <a:r>
              <a:rPr lang="en-US" sz="2800" dirty="0" err="1"/>
              <a:t>finalitățile</a:t>
            </a:r>
            <a:r>
              <a:rPr lang="en-US" sz="2800" dirty="0"/>
              <a:t> </a:t>
            </a:r>
            <a:r>
              <a:rPr lang="en-US" sz="2800" dirty="0" err="1"/>
              <a:t>acestor</a:t>
            </a:r>
            <a:r>
              <a:rPr lang="en-US" sz="2800" dirty="0"/>
              <a:t> </a:t>
            </a:r>
            <a:r>
              <a:rPr lang="en-US" sz="2800" dirty="0" err="1"/>
              <a:t>activități</a:t>
            </a:r>
            <a:r>
              <a:rPr lang="en-US" sz="2800" dirty="0"/>
              <a:t> </a:t>
            </a:r>
            <a:r>
              <a:rPr lang="en-US" sz="2800" dirty="0" err="1"/>
              <a:t>didactice</a:t>
            </a:r>
            <a:r>
              <a:rPr lang="en-US" sz="2800" dirty="0"/>
              <a:t>.</a:t>
            </a:r>
          </a:p>
          <a:p>
            <a:pPr algn="just"/>
            <a:r>
              <a:rPr lang="en-US" sz="2800" dirty="0"/>
              <a:t>	 </a:t>
            </a:r>
            <a:r>
              <a:rPr lang="en-US" sz="2800" dirty="0" err="1"/>
              <a:t>Cadrul</a:t>
            </a:r>
            <a:r>
              <a:rPr lang="en-US" sz="2800" dirty="0"/>
              <a:t> didactic </a:t>
            </a:r>
            <a:r>
              <a:rPr lang="en-US" sz="2800" dirty="0" err="1"/>
              <a:t>inspectat</a:t>
            </a:r>
            <a:r>
              <a:rPr lang="en-US" sz="2800" dirty="0"/>
              <a:t> </a:t>
            </a:r>
            <a:r>
              <a:rPr lang="en-US" sz="2800" dirty="0" err="1"/>
              <a:t>și</a:t>
            </a:r>
            <a:r>
              <a:rPr lang="en-US" sz="2800" dirty="0"/>
              <a:t> </a:t>
            </a:r>
            <a:r>
              <a:rPr lang="en-US" sz="2800" dirty="0" err="1"/>
              <a:t>elevii</a:t>
            </a:r>
            <a:r>
              <a:rPr lang="en-US" sz="2800" dirty="0"/>
              <a:t> </a:t>
            </a:r>
            <a:r>
              <a:rPr lang="en-US" sz="2800" dirty="0" err="1"/>
              <a:t>participă</a:t>
            </a:r>
            <a:r>
              <a:rPr lang="en-US" sz="2800" dirty="0"/>
              <a:t> la </a:t>
            </a:r>
            <a:r>
              <a:rPr lang="en-US" sz="2800" dirty="0" err="1"/>
              <a:t>cursuri</a:t>
            </a:r>
            <a:r>
              <a:rPr lang="en-US" sz="2800" dirty="0"/>
              <a:t> </a:t>
            </a:r>
            <a:r>
              <a:rPr lang="en-US" sz="2800" dirty="0" err="1"/>
              <a:t>în</a:t>
            </a:r>
            <a:r>
              <a:rPr lang="en-US" sz="2800" dirty="0"/>
              <a:t> </a:t>
            </a:r>
            <a:r>
              <a:rPr lang="en-US" sz="2800" dirty="0" err="1"/>
              <a:t>cadrul</a:t>
            </a:r>
            <a:r>
              <a:rPr lang="en-US" sz="2800" dirty="0"/>
              <a:t> </a:t>
            </a:r>
            <a:r>
              <a:rPr lang="en-US" sz="2800" dirty="0" err="1"/>
              <a:t>unității</a:t>
            </a:r>
            <a:r>
              <a:rPr lang="en-US" sz="2800" dirty="0"/>
              <a:t> de </a:t>
            </a:r>
            <a:r>
              <a:rPr lang="en-US" sz="2800" dirty="0" err="1"/>
              <a:t>învățământ</a:t>
            </a:r>
            <a:r>
              <a:rPr lang="en-US" sz="2800" dirty="0"/>
              <a:t> – in situ. </a:t>
            </a:r>
            <a:r>
              <a:rPr lang="en-US" sz="2800" dirty="0" err="1"/>
              <a:t>Planificarea</a:t>
            </a:r>
            <a:r>
              <a:rPr lang="en-US" sz="2800" dirty="0"/>
              <a:t> </a:t>
            </a:r>
            <a:r>
              <a:rPr lang="en-US" sz="2800" dirty="0" err="1"/>
              <a:t>susțienerii</a:t>
            </a:r>
            <a:r>
              <a:rPr lang="en-US" sz="2800" dirty="0"/>
              <a:t> </a:t>
            </a:r>
            <a:r>
              <a:rPr lang="en-US" sz="2800" dirty="0" err="1"/>
              <a:t>inspecției</a:t>
            </a:r>
            <a:r>
              <a:rPr lang="en-US" sz="2800" dirty="0"/>
              <a:t> </a:t>
            </a:r>
            <a:r>
              <a:rPr lang="en-US" sz="2800" dirty="0" err="1"/>
              <a:t>speciale</a:t>
            </a:r>
            <a:r>
              <a:rPr lang="en-US" sz="2800" dirty="0"/>
              <a:t> </a:t>
            </a:r>
            <a:r>
              <a:rPr lang="en-US" sz="2800" dirty="0" err="1"/>
              <a:t>și</a:t>
            </a:r>
            <a:r>
              <a:rPr lang="en-US" sz="2800" dirty="0"/>
              <a:t> a </a:t>
            </a:r>
            <a:r>
              <a:rPr lang="en-US" sz="2800" dirty="0" err="1"/>
              <a:t>lucrării</a:t>
            </a:r>
            <a:r>
              <a:rPr lang="en-US" sz="2800" dirty="0"/>
              <a:t> </a:t>
            </a:r>
            <a:r>
              <a:rPr lang="en-US" sz="2800" dirty="0" err="1"/>
              <a:t>metodico-științifice</a:t>
            </a:r>
            <a:r>
              <a:rPr lang="en-US" sz="2800" dirty="0"/>
              <a:t> se </a:t>
            </a:r>
            <a:r>
              <a:rPr lang="en-US" sz="2800" dirty="0" err="1"/>
              <a:t>realizează</a:t>
            </a:r>
            <a:r>
              <a:rPr lang="en-US" sz="2800" dirty="0"/>
              <a:t> de </a:t>
            </a:r>
            <a:r>
              <a:rPr lang="en-US" sz="2800" dirty="0" err="1"/>
              <a:t>către</a:t>
            </a:r>
            <a:r>
              <a:rPr lang="en-US" sz="2800" dirty="0"/>
              <a:t> </a:t>
            </a:r>
            <a:r>
              <a:rPr lang="en-US" sz="2800" dirty="0" err="1"/>
              <a:t>centrul</a:t>
            </a:r>
            <a:r>
              <a:rPr lang="en-US" sz="2800" dirty="0"/>
              <a:t> de </a:t>
            </a:r>
            <a:r>
              <a:rPr lang="en-US" sz="2800" dirty="0" err="1"/>
              <a:t>perfecționare</a:t>
            </a:r>
            <a:r>
              <a:rPr lang="en-US" sz="2800" dirty="0"/>
              <a:t>, cu </a:t>
            </a:r>
            <a:r>
              <a:rPr lang="en-US" sz="2800" dirty="0" err="1"/>
              <a:t>acordul</a:t>
            </a:r>
            <a:r>
              <a:rPr lang="en-US" sz="2800" dirty="0"/>
              <a:t> </a:t>
            </a:r>
            <a:r>
              <a:rPr lang="en-US" sz="2800" dirty="0" err="1"/>
              <a:t>candidatului</a:t>
            </a:r>
            <a:r>
              <a:rPr lang="en-US" sz="2800" dirty="0"/>
              <a:t> </a:t>
            </a:r>
            <a:r>
              <a:rPr lang="en-US" sz="2800" dirty="0" err="1"/>
              <a:t>și</a:t>
            </a:r>
            <a:r>
              <a:rPr lang="en-US" sz="2800" dirty="0"/>
              <a:t> a </a:t>
            </a:r>
            <a:r>
              <a:rPr lang="en-US" sz="2800" dirty="0" err="1"/>
              <a:t>membrilor</a:t>
            </a:r>
            <a:r>
              <a:rPr lang="en-US" sz="2800" dirty="0"/>
              <a:t> </a:t>
            </a:r>
            <a:r>
              <a:rPr lang="en-US" sz="2800" dirty="0" err="1"/>
              <a:t>comisiei</a:t>
            </a:r>
            <a:r>
              <a:rPr lang="en-US" sz="2800" dirty="0"/>
              <a:t> de </a:t>
            </a:r>
            <a:r>
              <a:rPr lang="en-US" sz="2800" dirty="0" err="1"/>
              <a:t>examen</a:t>
            </a:r>
            <a:r>
              <a:rPr lang="en-US" sz="2800" dirty="0"/>
              <a:t>. </a:t>
            </a:r>
          </a:p>
        </p:txBody>
      </p:sp>
    </p:spTree>
    <p:extLst>
      <p:ext uri="{BB962C8B-B14F-4D97-AF65-F5344CB8AC3E}">
        <p14:creationId xmlns:p14="http://schemas.microsoft.com/office/powerpoint/2010/main" val="3221778344"/>
      </p:ext>
    </p:extLst>
  </p:cSld>
  <p:clrMapOvr>
    <a:masterClrMapping/>
  </p:clrMapOvr>
  <mc:AlternateContent xmlns:mc="http://schemas.openxmlformats.org/markup-compatibility/2006" xmlns:p14="http://schemas.microsoft.com/office/powerpoint/2010/main">
    <mc:Choice Requires="p14">
      <p:transition spd="slow" p14:dur="1250">
        <p14:switch dir="r"/>
      </p:transition>
    </mc:Choice>
    <mc:Fallback xmlns="">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bg>
      <p:bgPr>
        <a:gradFill rotWithShape="1">
          <a:gsLst>
            <a:gs pos="10000">
              <a:schemeClr val="accent2">
                <a:lumMod val="60000"/>
                <a:lumOff val="40000"/>
              </a:schemeClr>
            </a:gs>
            <a:gs pos="100000">
              <a:schemeClr val="bg2">
                <a:shade val="96000"/>
                <a:satMod val="120000"/>
                <a:lumMod val="90000"/>
              </a:schemeClr>
            </a:gs>
          </a:gsLst>
          <a:lin ang="6120000" scaled="1"/>
        </a:gradFill>
        <a:effectLst/>
      </p:bgPr>
    </p:bg>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0F2AFCB5-E6B2-40E6-A43B-2789606A8E03}"/>
              </a:ext>
            </a:extLst>
          </p:cNvPr>
          <p:cNvSpPr/>
          <p:nvPr/>
        </p:nvSpPr>
        <p:spPr>
          <a:xfrm>
            <a:off x="437322" y="499152"/>
            <a:ext cx="10853530" cy="5600764"/>
          </a:xfrm>
          <a:prstGeom prst="rect">
            <a:avLst/>
          </a:prstGeom>
        </p:spPr>
        <p:txBody>
          <a:bodyPr wrap="square">
            <a:spAutoFit/>
          </a:bodyPr>
          <a:lstStyle/>
          <a:p>
            <a:pPr algn="just">
              <a:lnSpc>
                <a:spcPct val="115000"/>
              </a:lnSpc>
              <a:spcAft>
                <a:spcPts val="0"/>
              </a:spcAft>
            </a:pPr>
            <a:r>
              <a:rPr lang="ro-RO" b="1" dirty="0">
                <a:solidFill>
                  <a:srgbClr val="FFFF00"/>
                </a:solidFill>
                <a:latin typeface="Arial" panose="020B0604020202020204" pitchFamily="34" charset="0"/>
                <a:ea typeface="Times New Roman" panose="02020603050405020304" pitchFamily="18" charset="0"/>
                <a:cs typeface="Times New Roman" panose="02020603050405020304" pitchFamily="18" charset="0"/>
              </a:rPr>
              <a:t>	</a:t>
            </a:r>
            <a:r>
              <a:rPr lang="ro-RO" sz="2000" b="1" dirty="0">
                <a:solidFill>
                  <a:srgbClr val="FFFF00"/>
                </a:solidFill>
                <a:latin typeface="Arial" panose="020B0604020202020204" pitchFamily="34" charset="0"/>
                <a:ea typeface="Times New Roman" panose="02020603050405020304" pitchFamily="18" charset="0"/>
                <a:cs typeface="Arial" panose="020B0604020202020204" pitchFamily="34" charset="0"/>
              </a:rPr>
              <a:t>În anul şcolar 2022-2023 se vor derula activităţile de inspecţie şcolară în vederea obţinerii gradelor didactice II şi I pentru următoarele serii de candidaţi:</a:t>
            </a:r>
          </a:p>
          <a:p>
            <a:pPr algn="just">
              <a:lnSpc>
                <a:spcPct val="115000"/>
              </a:lnSpc>
              <a:spcAft>
                <a:spcPts val="0"/>
              </a:spcAft>
            </a:pPr>
            <a:endParaRPr lang="ro-RO" sz="2000" dirty="0">
              <a:latin typeface="Arial" panose="020B0604020202020204" pitchFamily="34" charset="0"/>
              <a:ea typeface="Times New Roman" panose="02020603050405020304" pitchFamily="18" charset="0"/>
              <a:cs typeface="Arial" panose="020B0604020202020204" pitchFamily="34" charset="0"/>
            </a:endParaRPr>
          </a:p>
          <a:p>
            <a:pPr lvl="0" algn="just">
              <a:lnSpc>
                <a:spcPct val="115000"/>
              </a:lnSpc>
              <a:spcAft>
                <a:spcPts val="0"/>
              </a:spcAft>
            </a:pPr>
            <a:r>
              <a:rPr lang="ro-RO" sz="2000" b="1" dirty="0">
                <a:latin typeface="Arial" panose="020B0604020202020204" pitchFamily="34" charset="0"/>
                <a:ea typeface="Times New Roman" panose="02020603050405020304" pitchFamily="18" charset="0"/>
                <a:cs typeface="Arial" panose="020B0604020202020204" pitchFamily="34" charset="0"/>
              </a:rPr>
              <a:t>GRADUL  AL- II- LEA</a:t>
            </a:r>
          </a:p>
          <a:p>
            <a:pPr lvl="0" algn="just">
              <a:lnSpc>
                <a:spcPct val="115000"/>
              </a:lnSpc>
              <a:spcAft>
                <a:spcPts val="0"/>
              </a:spcAft>
            </a:pPr>
            <a:endParaRPr lang="ro-RO" sz="1600" dirty="0">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gn="just">
              <a:lnSpc>
                <a:spcPct val="150000"/>
              </a:lnSpc>
              <a:spcAft>
                <a:spcPts val="0"/>
              </a:spcAft>
              <a:buFont typeface="Wingdings" panose="05000000000000000000" pitchFamily="2" charset="2"/>
              <a:buChar char=""/>
            </a:pPr>
            <a:r>
              <a:rPr lang="ro-RO" sz="2400" b="1" dirty="0">
                <a:solidFill>
                  <a:srgbClr val="FFFF00"/>
                </a:solidFill>
                <a:latin typeface="Arial" panose="020B0604020202020204" pitchFamily="34" charset="0"/>
                <a:ea typeface="Times New Roman" panose="02020603050405020304" pitchFamily="18" charset="0"/>
                <a:cs typeface="Arial" panose="020B0604020202020204" pitchFamily="34" charset="0"/>
              </a:rPr>
              <a:t>SESIUNEA 2021-2023</a:t>
            </a:r>
            <a:r>
              <a:rPr lang="ro-RO" sz="2400" b="1" dirty="0">
                <a:latin typeface="Arial" panose="020B0604020202020204" pitchFamily="34" charset="0"/>
                <a:ea typeface="Times New Roman" panose="02020603050405020304" pitchFamily="18" charset="0"/>
                <a:cs typeface="Arial" panose="020B0604020202020204" pitchFamily="34" charset="0"/>
              </a:rPr>
              <a:t> </a:t>
            </a:r>
            <a:r>
              <a:rPr lang="ro-RO" sz="2400" dirty="0">
                <a:latin typeface="Arial" panose="020B0604020202020204" pitchFamily="34" charset="0"/>
                <a:ea typeface="Times New Roman" panose="02020603050405020304" pitchFamily="18" charset="0"/>
                <a:cs typeface="Arial" panose="020B0604020202020204" pitchFamily="34" charset="0"/>
              </a:rPr>
              <a:t>- candidatii inscrisi vor susţine </a:t>
            </a:r>
            <a:r>
              <a:rPr lang="ro-RO" sz="2400" dirty="0">
                <a:solidFill>
                  <a:srgbClr val="FFFF00"/>
                </a:solidFill>
                <a:latin typeface="Arial" panose="020B0604020202020204" pitchFamily="34" charset="0"/>
                <a:ea typeface="Times New Roman" panose="02020603050405020304" pitchFamily="18" charset="0"/>
                <a:cs typeface="Arial" panose="020B0604020202020204" pitchFamily="34" charset="0"/>
              </a:rPr>
              <a:t>inspecţia specială- </a:t>
            </a:r>
            <a:r>
              <a:rPr lang="ro-RO" sz="2400" u="sng" dirty="0">
                <a:solidFill>
                  <a:srgbClr val="FFFF00"/>
                </a:solidFill>
                <a:latin typeface="Arial" panose="020B0604020202020204" pitchFamily="34" charset="0"/>
                <a:ea typeface="Times New Roman" panose="02020603050405020304" pitchFamily="18" charset="0"/>
                <a:cs typeface="Arial" panose="020B0604020202020204" pitchFamily="34" charset="0"/>
              </a:rPr>
              <a:t>evaluată cu notă(până pe 31.05.2023)</a:t>
            </a:r>
            <a:r>
              <a:rPr lang="ro-RO" sz="2400" dirty="0">
                <a:latin typeface="Arial" panose="020B0604020202020204" pitchFamily="34" charset="0"/>
                <a:ea typeface="Times New Roman" panose="02020603050405020304" pitchFamily="18" charset="0"/>
                <a:cs typeface="Arial" panose="020B0604020202020204" pitchFamily="34" charset="0"/>
              </a:rPr>
              <a:t>;</a:t>
            </a:r>
          </a:p>
          <a:p>
            <a:pPr marL="342900" lvl="0" indent="-342900" algn="just">
              <a:lnSpc>
                <a:spcPct val="150000"/>
              </a:lnSpc>
              <a:spcAft>
                <a:spcPts val="0"/>
              </a:spcAft>
              <a:buFont typeface="Wingdings" panose="05000000000000000000" pitchFamily="2" charset="2"/>
              <a:buChar char=""/>
            </a:pPr>
            <a:r>
              <a:rPr lang="ro-RO" sz="2400" dirty="0">
                <a:latin typeface="Arial" panose="020B0604020202020204" pitchFamily="34" charset="0"/>
                <a:ea typeface="Times New Roman" panose="02020603050405020304" pitchFamily="18" charset="0"/>
                <a:cs typeface="Arial" panose="020B0604020202020204" pitchFamily="34" charset="0"/>
              </a:rPr>
              <a:t> </a:t>
            </a:r>
            <a:r>
              <a:rPr lang="ro-RO" sz="2400" dirty="0">
                <a:solidFill>
                  <a:srgbClr val="FFFF00"/>
                </a:solidFill>
                <a:latin typeface="Arial" panose="020B0604020202020204" pitchFamily="34" charset="0"/>
                <a:ea typeface="Times New Roman" panose="02020603050405020304" pitchFamily="18" charset="0"/>
                <a:cs typeface="Arial" panose="020B0604020202020204" pitchFamily="34" charset="0"/>
              </a:rPr>
              <a:t>SESIUNEA </a:t>
            </a:r>
            <a:r>
              <a:rPr lang="ro-RO" sz="2400" b="1" dirty="0">
                <a:solidFill>
                  <a:srgbClr val="FFFF00"/>
                </a:solidFill>
                <a:latin typeface="Arial" panose="020B0604020202020204" pitchFamily="34" charset="0"/>
                <a:ea typeface="Times New Roman" panose="02020603050405020304" pitchFamily="18" charset="0"/>
                <a:cs typeface="Arial" panose="020B0604020202020204" pitchFamily="34" charset="0"/>
              </a:rPr>
              <a:t>2022- 2024 </a:t>
            </a:r>
            <a:r>
              <a:rPr lang="ro-RO" sz="2400" dirty="0">
                <a:latin typeface="Arial" panose="020B0604020202020204" pitchFamily="34" charset="0"/>
                <a:ea typeface="Times New Roman" panose="02020603050405020304" pitchFamily="18" charset="0"/>
                <a:cs typeface="Arial" panose="020B0604020202020204" pitchFamily="34" charset="0"/>
              </a:rPr>
              <a:t>- candidaţii vor efectua </a:t>
            </a:r>
            <a:r>
              <a:rPr lang="ro-RO" sz="2400" dirty="0">
                <a:solidFill>
                  <a:srgbClr val="FFFF00"/>
                </a:solidFill>
                <a:latin typeface="Arial" panose="020B0604020202020204" pitchFamily="34" charset="0"/>
                <a:ea typeface="Times New Roman" panose="02020603050405020304" pitchFamily="18" charset="0"/>
                <a:cs typeface="Arial" panose="020B0604020202020204" pitchFamily="34" charset="0"/>
              </a:rPr>
              <a:t>inspecţia curentă 2 (IC2)</a:t>
            </a:r>
            <a:r>
              <a:rPr lang="ro-RO" sz="2400" dirty="0">
                <a:latin typeface="Arial" panose="020B0604020202020204" pitchFamily="34" charset="0"/>
                <a:ea typeface="Times New Roman" panose="02020603050405020304" pitchFamily="18" charset="0"/>
                <a:cs typeface="Arial" panose="020B0604020202020204" pitchFamily="34" charset="0"/>
              </a:rPr>
              <a:t>- evaluată prin acordarea unui calificativ</a:t>
            </a:r>
            <a:r>
              <a:rPr lang="ro-RO" sz="2400" u="sng" dirty="0">
                <a:solidFill>
                  <a:srgbClr val="FFFF00"/>
                </a:solidFill>
                <a:latin typeface="Arial" panose="020B0604020202020204" pitchFamily="34" charset="0"/>
                <a:ea typeface="Times New Roman" panose="02020603050405020304" pitchFamily="18" charset="0"/>
                <a:cs typeface="Arial" panose="020B0604020202020204" pitchFamily="34" charset="0"/>
              </a:rPr>
              <a:t> (până pe 31.05.2023)</a:t>
            </a:r>
            <a:r>
              <a:rPr lang="ro-RO" sz="2400" dirty="0">
                <a:solidFill>
                  <a:prstClr val="white"/>
                </a:solidFill>
                <a:latin typeface="Arial" panose="020B0604020202020204" pitchFamily="34" charset="0"/>
                <a:ea typeface="Times New Roman" panose="02020603050405020304" pitchFamily="18" charset="0"/>
                <a:cs typeface="Arial" panose="020B0604020202020204" pitchFamily="34" charset="0"/>
              </a:rPr>
              <a:t>;</a:t>
            </a:r>
            <a:endParaRPr lang="ro-RO" sz="2400" dirty="0">
              <a:latin typeface="Arial" panose="020B0604020202020204" pitchFamily="34" charset="0"/>
              <a:ea typeface="Times New Roman" panose="02020603050405020304" pitchFamily="18" charset="0"/>
              <a:cs typeface="Arial" panose="020B0604020202020204" pitchFamily="34" charset="0"/>
            </a:endParaRPr>
          </a:p>
          <a:p>
            <a:pPr marL="342900" lvl="0" indent="-342900" algn="just">
              <a:lnSpc>
                <a:spcPct val="150000"/>
              </a:lnSpc>
              <a:spcAft>
                <a:spcPts val="0"/>
              </a:spcAft>
              <a:buFont typeface="Wingdings" panose="05000000000000000000" pitchFamily="2" charset="2"/>
              <a:buChar char=""/>
            </a:pPr>
            <a:r>
              <a:rPr lang="ro-RO" sz="2400" b="1" dirty="0">
                <a:solidFill>
                  <a:srgbClr val="FFFF00"/>
                </a:solidFill>
                <a:latin typeface="Arial" panose="020B0604020202020204" pitchFamily="34" charset="0"/>
                <a:ea typeface="Times New Roman" panose="02020603050405020304" pitchFamily="18" charset="0"/>
                <a:cs typeface="Arial" panose="020B0604020202020204" pitchFamily="34" charset="0"/>
              </a:rPr>
              <a:t>SESIUNEA 2023-2025 </a:t>
            </a:r>
            <a:r>
              <a:rPr lang="ro-RO" sz="2400" dirty="0">
                <a:latin typeface="Arial" panose="020B0604020202020204" pitchFamily="34" charset="0"/>
                <a:ea typeface="Times New Roman" panose="02020603050405020304" pitchFamily="18" charset="0"/>
                <a:cs typeface="Arial" panose="020B0604020202020204" pitchFamily="34" charset="0"/>
              </a:rPr>
              <a:t>- candidaţii vor susţine preinspecţia (</a:t>
            </a:r>
            <a:r>
              <a:rPr lang="ro-RO" sz="2400" dirty="0">
                <a:solidFill>
                  <a:srgbClr val="FFFF00"/>
                </a:solidFill>
                <a:latin typeface="Arial" panose="020B0604020202020204" pitchFamily="34" charset="0"/>
                <a:ea typeface="Times New Roman" panose="02020603050405020304" pitchFamily="18" charset="0"/>
                <a:cs typeface="Arial" panose="020B0604020202020204" pitchFamily="34" charset="0"/>
              </a:rPr>
              <a:t>inspecția curentă 1</a:t>
            </a:r>
            <a:r>
              <a:rPr lang="ro-RO" sz="2400" dirty="0">
                <a:latin typeface="Arial" panose="020B0604020202020204" pitchFamily="34" charset="0"/>
                <a:ea typeface="Times New Roman" panose="02020603050405020304" pitchFamily="18" charset="0"/>
                <a:cs typeface="Arial" panose="020B0604020202020204" pitchFamily="34" charset="0"/>
              </a:rPr>
              <a:t>)- evaluată prin acordarea unui calificativ, iar în octombrie 2022 vor depune dosarul de înscriere la gradul II; </a:t>
            </a:r>
            <a:endParaRPr lang="ro-RO" sz="2400" dirty="0">
              <a:effectLst/>
              <a:latin typeface="Arial" panose="020B0604020202020204" pitchFamily="34" charset="0"/>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322734154"/>
      </p:ext>
    </p:extLst>
  </p:cSld>
  <p:clrMapOvr>
    <a:masterClrMapping/>
  </p:clrMapOvr>
  <mc:AlternateContent xmlns:mc="http://schemas.openxmlformats.org/markup-compatibility/2006" xmlns:p14="http://schemas.microsoft.com/office/powerpoint/2010/main">
    <mc:Choice Requires="p14">
      <p:transition spd="slow" p14:dur="1250">
        <p14:switch dir="r"/>
      </p:transition>
    </mc:Choice>
    <mc:Fallback xmlns="">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bg>
      <p:bgPr>
        <a:gradFill rotWithShape="1">
          <a:gsLst>
            <a:gs pos="10000">
              <a:schemeClr val="accent2">
                <a:lumMod val="60000"/>
                <a:lumOff val="40000"/>
              </a:schemeClr>
            </a:gs>
            <a:gs pos="100000">
              <a:schemeClr val="bg2">
                <a:shade val="96000"/>
                <a:satMod val="120000"/>
                <a:lumMod val="90000"/>
              </a:schemeClr>
            </a:gs>
          </a:gsLst>
          <a:lin ang="6120000" scaled="1"/>
        </a:gradFill>
        <a:effectLst/>
      </p:bgPr>
    </p:bg>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55C957DB-F117-499B-95F0-C7388B91D1E4}"/>
              </a:ext>
            </a:extLst>
          </p:cNvPr>
          <p:cNvSpPr/>
          <p:nvPr/>
        </p:nvSpPr>
        <p:spPr>
          <a:xfrm>
            <a:off x="437322" y="181444"/>
            <a:ext cx="11463129" cy="5284011"/>
          </a:xfrm>
          <a:prstGeom prst="rect">
            <a:avLst/>
          </a:prstGeom>
        </p:spPr>
        <p:txBody>
          <a:bodyPr wrap="square">
            <a:spAutoFit/>
          </a:bodyPr>
          <a:lstStyle/>
          <a:p>
            <a:pPr lvl="0" algn="just">
              <a:lnSpc>
                <a:spcPct val="115000"/>
              </a:lnSpc>
              <a:spcAft>
                <a:spcPts val="0"/>
              </a:spcAft>
            </a:pPr>
            <a:r>
              <a:rPr lang="ro-RO" sz="2000" b="1" dirty="0">
                <a:solidFill>
                  <a:schemeClr val="bg1"/>
                </a:solidFill>
                <a:latin typeface="Arial" panose="020B0604020202020204" pitchFamily="34" charset="0"/>
                <a:cs typeface="Times New Roman" panose="02020603050405020304" pitchFamily="18" charset="0"/>
              </a:rPr>
              <a:t>Gradul  I</a:t>
            </a:r>
          </a:p>
          <a:p>
            <a:pPr lvl="0" algn="just">
              <a:lnSpc>
                <a:spcPct val="115000"/>
              </a:lnSpc>
              <a:spcAft>
                <a:spcPts val="0"/>
              </a:spcAft>
            </a:pPr>
            <a:endParaRPr lang="ro-RO" b="1" dirty="0">
              <a:latin typeface="Arial" panose="020B0604020202020204" pitchFamily="34" charset="0"/>
              <a:cs typeface="Times New Roman" panose="02020603050405020304" pitchFamily="18" charset="0"/>
            </a:endParaRPr>
          </a:p>
          <a:p>
            <a:pPr marL="285750" lvl="0" indent="-285750" algn="just">
              <a:lnSpc>
                <a:spcPct val="150000"/>
              </a:lnSpc>
              <a:spcAft>
                <a:spcPts val="0"/>
              </a:spcAft>
              <a:buFont typeface="Wingdings" panose="05000000000000000000" pitchFamily="2" charset="2"/>
              <a:buChar char="Ø"/>
            </a:pPr>
            <a:r>
              <a:rPr lang="ro-RO" b="1" dirty="0">
                <a:solidFill>
                  <a:srgbClr val="FFFF00"/>
                </a:solidFill>
                <a:latin typeface="Arial" panose="020B0604020202020204" pitchFamily="34" charset="0"/>
                <a:cs typeface="Times New Roman" panose="02020603050405020304" pitchFamily="18" charset="0"/>
              </a:rPr>
              <a:t>2020-2023 </a:t>
            </a:r>
            <a:r>
              <a:rPr lang="ro-RO" b="1" dirty="0">
                <a:latin typeface="Arial" panose="020B0604020202020204" pitchFamily="34" charset="0"/>
                <a:cs typeface="Times New Roman" panose="02020603050405020304" pitchFamily="18" charset="0"/>
              </a:rPr>
              <a:t>- </a:t>
            </a:r>
            <a:r>
              <a:rPr lang="ro-RO" dirty="0" err="1">
                <a:latin typeface="Arial" panose="020B0604020202020204" pitchFamily="34" charset="0"/>
                <a:cs typeface="Times New Roman" panose="02020603050405020304" pitchFamily="18" charset="0"/>
              </a:rPr>
              <a:t>candidatii</a:t>
            </a:r>
            <a:r>
              <a:rPr lang="ro-RO" dirty="0">
                <a:latin typeface="Arial" panose="020B0604020202020204" pitchFamily="34" charset="0"/>
                <a:cs typeface="Times New Roman" panose="02020603050405020304" pitchFamily="18" charset="0"/>
              </a:rPr>
              <a:t> înscriși vor susţine </a:t>
            </a:r>
            <a:r>
              <a:rPr lang="ro-RO" dirty="0">
                <a:solidFill>
                  <a:srgbClr val="FFFF00"/>
                </a:solidFill>
                <a:latin typeface="Arial" panose="020B0604020202020204" pitchFamily="34" charset="0"/>
                <a:cs typeface="Times New Roman" panose="02020603050405020304" pitchFamily="18" charset="0"/>
              </a:rPr>
              <a:t>inspecţia specială- evaluată cu notă și susținerea lucrării</a:t>
            </a:r>
            <a:r>
              <a:rPr lang="ro-RO" dirty="0">
                <a:latin typeface="Arial" panose="020B0604020202020204" pitchFamily="34" charset="0"/>
                <a:cs typeface="Times New Roman" panose="02020603050405020304" pitchFamily="18" charset="0"/>
              </a:rPr>
              <a:t>, iar în situaţii deosebite, asupra cărora va fi informat şi ISJ Bacău inspecţia curentă 1- de către acei candidaţi care au fost înscrişi într-o serie anterioară şi au dosarul translatat în seria 2021-2023; nu repeta inspecţia curentă candidaţii care au translatat dosarul pentru faptul că au fost în concediu pentru creştere copil sau concediu fără plată- perioade care nu sunt considerate de activitate didactică);</a:t>
            </a:r>
          </a:p>
          <a:p>
            <a:pPr marL="342900" lvl="0" indent="-342900" algn="just">
              <a:lnSpc>
                <a:spcPct val="150000"/>
              </a:lnSpc>
              <a:spcAft>
                <a:spcPts val="0"/>
              </a:spcAft>
              <a:buFont typeface="Wingdings" panose="05000000000000000000" pitchFamily="2" charset="2"/>
              <a:buChar char=""/>
            </a:pPr>
            <a:r>
              <a:rPr lang="ro-RO" b="1" dirty="0">
                <a:solidFill>
                  <a:srgbClr val="FFFF00"/>
                </a:solidFill>
                <a:latin typeface="Arial" panose="020B0604020202020204" pitchFamily="34" charset="0"/>
                <a:cs typeface="Times New Roman" panose="02020603050405020304" pitchFamily="18" charset="0"/>
              </a:rPr>
              <a:t>2021-2024 </a:t>
            </a:r>
            <a:r>
              <a:rPr lang="ro-RO" dirty="0">
                <a:latin typeface="Arial" panose="020B0604020202020204" pitchFamily="34" charset="0"/>
                <a:cs typeface="Times New Roman" panose="02020603050405020304" pitchFamily="18" charset="0"/>
              </a:rPr>
              <a:t>(candidaţii vor efectua inspecţia </a:t>
            </a:r>
            <a:r>
              <a:rPr lang="ro-RO" dirty="0">
                <a:solidFill>
                  <a:srgbClr val="FFFF00"/>
                </a:solidFill>
                <a:latin typeface="Arial" panose="020B0604020202020204" pitchFamily="34" charset="0"/>
                <a:cs typeface="Times New Roman" panose="02020603050405020304" pitchFamily="18" charset="0"/>
              </a:rPr>
              <a:t>curentă 2</a:t>
            </a:r>
            <a:r>
              <a:rPr lang="ro-RO" dirty="0">
                <a:latin typeface="Arial" panose="020B0604020202020204" pitchFamily="34" charset="0"/>
                <a:cs typeface="Times New Roman" panose="02020603050405020304" pitchFamily="18" charset="0"/>
              </a:rPr>
              <a:t> - evaluată prin acordarea unui calificativ);</a:t>
            </a:r>
          </a:p>
          <a:p>
            <a:pPr marL="342900" lvl="0" indent="-342900" algn="just">
              <a:lnSpc>
                <a:spcPct val="150000"/>
              </a:lnSpc>
              <a:spcAft>
                <a:spcPts val="0"/>
              </a:spcAft>
              <a:buFont typeface="Wingdings" panose="05000000000000000000" pitchFamily="2" charset="2"/>
              <a:buChar char=""/>
            </a:pPr>
            <a:r>
              <a:rPr lang="ro-RO" b="1" dirty="0">
                <a:solidFill>
                  <a:srgbClr val="FFFF00"/>
                </a:solidFill>
                <a:latin typeface="Arial" panose="020B0604020202020204" pitchFamily="34" charset="0"/>
                <a:cs typeface="Times New Roman" panose="02020603050405020304" pitchFamily="18" charset="0"/>
              </a:rPr>
              <a:t>2022-2025</a:t>
            </a:r>
            <a:r>
              <a:rPr lang="ro-RO" dirty="0">
                <a:latin typeface="Arial" panose="020B0604020202020204" pitchFamily="34" charset="0"/>
                <a:cs typeface="Times New Roman" panose="02020603050405020304" pitchFamily="18" charset="0"/>
              </a:rPr>
              <a:t> vor susţine în anul şcolar curent doar colocviul de admitere, în  perioada 15 ianuarie-15 februarie 2023, urmând ca în anul şcolar 2023-2024 să susţină inspecţia curentă 2)</a:t>
            </a:r>
          </a:p>
          <a:p>
            <a:pPr marL="342900" indent="-342900" algn="just">
              <a:lnSpc>
                <a:spcPct val="150000"/>
              </a:lnSpc>
              <a:buFont typeface="Wingdings" panose="05000000000000000000" pitchFamily="2" charset="2"/>
              <a:buChar char=""/>
            </a:pPr>
            <a:r>
              <a:rPr lang="ro-RO" b="1" dirty="0">
                <a:solidFill>
                  <a:srgbClr val="FFFF00"/>
                </a:solidFill>
                <a:latin typeface="Arial" panose="020B0604020202020204" pitchFamily="34" charset="0"/>
                <a:cs typeface="Times New Roman" panose="02020603050405020304" pitchFamily="18" charset="0"/>
              </a:rPr>
              <a:t>2024- 2026 </a:t>
            </a:r>
            <a:r>
              <a:rPr lang="ro-RO" dirty="0">
                <a:latin typeface="Arial" panose="020B0604020202020204" pitchFamily="34" charset="0"/>
                <a:cs typeface="Times New Roman" panose="02020603050405020304" pitchFamily="18" charset="0"/>
              </a:rPr>
              <a:t>(candidaţii vor susţine preinspecţia (</a:t>
            </a:r>
            <a:r>
              <a:rPr lang="ro-RO" dirty="0">
                <a:solidFill>
                  <a:srgbClr val="FFFF00"/>
                </a:solidFill>
                <a:latin typeface="Arial" panose="020B0604020202020204" pitchFamily="34" charset="0"/>
                <a:cs typeface="Times New Roman" panose="02020603050405020304" pitchFamily="18" charset="0"/>
              </a:rPr>
              <a:t>inspectia curenta 1</a:t>
            </a:r>
            <a:r>
              <a:rPr lang="ro-RO" dirty="0">
                <a:latin typeface="Arial" panose="020B0604020202020204" pitchFamily="34" charset="0"/>
                <a:cs typeface="Times New Roman" panose="02020603050405020304" pitchFamily="18" charset="0"/>
              </a:rPr>
              <a:t>)- evaluată prin acordarea unui calificativ, iar în octombrie 2023 vor depune dosarul de înscriere la gradul I); </a:t>
            </a:r>
          </a:p>
          <a:p>
            <a:pPr marL="342900" lvl="0" indent="-342900" algn="just">
              <a:lnSpc>
                <a:spcPct val="150000"/>
              </a:lnSpc>
              <a:spcAft>
                <a:spcPts val="0"/>
              </a:spcAft>
              <a:buFont typeface="Wingdings" panose="05000000000000000000" pitchFamily="2" charset="2"/>
              <a:buChar char=""/>
            </a:pPr>
            <a:endParaRPr lang="ro-RO" dirty="0">
              <a:latin typeface="Arial" panose="020B0604020202020204" pitchFamily="34" charset="0"/>
              <a:cs typeface="Times New Roman" panose="02020603050405020304" pitchFamily="18" charset="0"/>
            </a:endParaRPr>
          </a:p>
        </p:txBody>
      </p:sp>
    </p:spTree>
    <p:extLst>
      <p:ext uri="{BB962C8B-B14F-4D97-AF65-F5344CB8AC3E}">
        <p14:creationId xmlns:p14="http://schemas.microsoft.com/office/powerpoint/2010/main" val="281845168"/>
      </p:ext>
    </p:extLst>
  </p:cSld>
  <p:clrMapOvr>
    <a:masterClrMapping/>
  </p:clrMapOvr>
  <mc:AlternateContent xmlns:mc="http://schemas.openxmlformats.org/markup-compatibility/2006" xmlns:p14="http://schemas.microsoft.com/office/powerpoint/2010/main">
    <mc:Choice Requires="p14">
      <p:transition spd="slow" p14:dur="1250">
        <p14:switch dir="r"/>
      </p:transition>
    </mc:Choice>
    <mc:Fallback xmlns="">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bg>
      <p:bgPr>
        <a:gradFill rotWithShape="1">
          <a:gsLst>
            <a:gs pos="10000">
              <a:schemeClr val="accent2">
                <a:lumMod val="60000"/>
                <a:lumOff val="40000"/>
              </a:schemeClr>
            </a:gs>
            <a:gs pos="100000">
              <a:schemeClr val="bg2">
                <a:shade val="96000"/>
                <a:satMod val="120000"/>
                <a:lumMod val="90000"/>
              </a:schemeClr>
            </a:gs>
          </a:gsLst>
          <a:lin ang="6120000" scaled="1"/>
        </a:gradFill>
        <a:effectLst/>
      </p:bgPr>
    </p:bg>
    <p:spTree>
      <p:nvGrpSpPr>
        <p:cNvPr id="1" name=""/>
        <p:cNvGrpSpPr/>
        <p:nvPr/>
      </p:nvGrpSpPr>
      <p:grpSpPr>
        <a:xfrm>
          <a:off x="0" y="0"/>
          <a:ext cx="0" cy="0"/>
          <a:chOff x="0" y="0"/>
          <a:chExt cx="0" cy="0"/>
        </a:xfrm>
      </p:grpSpPr>
      <p:sp>
        <p:nvSpPr>
          <p:cNvPr id="2" name="Rectangle 1"/>
          <p:cNvSpPr/>
          <p:nvPr/>
        </p:nvSpPr>
        <p:spPr>
          <a:xfrm>
            <a:off x="363415" y="751344"/>
            <a:ext cx="11265877" cy="5447645"/>
          </a:xfrm>
          <a:prstGeom prst="rect">
            <a:avLst/>
          </a:prstGeom>
        </p:spPr>
        <p:txBody>
          <a:bodyPr wrap="square">
            <a:spAutoFit/>
          </a:bodyPr>
          <a:lstStyle/>
          <a:p>
            <a:pPr algn="ctr"/>
            <a:r>
              <a:rPr lang="vi-VN" sz="2400" b="1" dirty="0">
                <a:solidFill>
                  <a:schemeClr val="bg1"/>
                </a:solidFill>
              </a:rPr>
              <a:t>ORDIN nr. 4.151 din 29 iunie 2022</a:t>
            </a:r>
            <a:endParaRPr lang="ro-RO" sz="2400" b="1" dirty="0">
              <a:solidFill>
                <a:schemeClr val="bg1"/>
              </a:solidFill>
            </a:endParaRPr>
          </a:p>
          <a:p>
            <a:pPr algn="ctr"/>
            <a:endParaRPr lang="vi-VN" dirty="0"/>
          </a:p>
          <a:p>
            <a:r>
              <a:rPr lang="vi-VN" dirty="0"/>
              <a:t>pentru completarea Metodologiei privind formarea continuă a personalului din învățământul preuniversitar, aprobată prin Ordinul ministrului educației, cercetării, tineretului și sportului nr. 5.561/2011</a:t>
            </a:r>
          </a:p>
          <a:p>
            <a:endParaRPr lang="ro-RO" dirty="0"/>
          </a:p>
          <a:p>
            <a:endParaRPr lang="vi-VN" dirty="0"/>
          </a:p>
          <a:p>
            <a:r>
              <a:rPr lang="vi-VN" b="1" dirty="0">
                <a:solidFill>
                  <a:srgbClr val="FFFF00"/>
                </a:solidFill>
              </a:rPr>
              <a:t>Articolul I</a:t>
            </a:r>
            <a:r>
              <a:rPr lang="vi-VN" dirty="0"/>
              <a:t> Metodologia privind formarea continuă a personalului din învățământul preuniversitar aprobată prin Ordinul ministrului educației, cercetării, tineretului și sportului nr. 5.561/2011, publicat în Monitorul Oficial al României, Partea I, nr. 767 și 767 bis din 31 octombrie 2011, cu modificările și completările ulterioare, se completează cu patru noi anexe, anexele </a:t>
            </a:r>
            <a:r>
              <a:rPr lang="vi-VN" b="1" dirty="0">
                <a:solidFill>
                  <a:srgbClr val="FFFF00"/>
                </a:solidFill>
              </a:rPr>
              <a:t>nr. 2a, 3a, 8a și 10a</a:t>
            </a:r>
            <a:r>
              <a:rPr lang="vi-VN" dirty="0"/>
              <a:t>, având cuprinsul prevăzut în anexele nr. 1-4 care fac parte integrantă din prezentul ordin.</a:t>
            </a:r>
            <a:endParaRPr lang="ro-RO" dirty="0"/>
          </a:p>
          <a:p>
            <a:r>
              <a:rPr lang="vi-VN" b="1" dirty="0">
                <a:solidFill>
                  <a:srgbClr val="FFFF00"/>
                </a:solidFill>
              </a:rPr>
              <a:t>Articolul II   </a:t>
            </a:r>
            <a:r>
              <a:rPr lang="vi-VN" dirty="0"/>
              <a:t>(1) Anexele nr. 2, 3, 8 și 10 la Ordinul ministrului educației, cercetării, tineretului și sportului nr. 5.561/2001 pentru aprobarea Metodologiei privind formarea continuă a personalului din învățământul preuniversitar, cu modificările și completările ulterioare, se aplică candidaților înscriși care sunt în procedură de obținere a gradelor II și I.</a:t>
            </a:r>
          </a:p>
          <a:p>
            <a:r>
              <a:rPr lang="vi-VN" dirty="0"/>
              <a:t>              	(2) </a:t>
            </a:r>
            <a:r>
              <a:rPr lang="vi-VN" b="1" dirty="0">
                <a:solidFill>
                  <a:srgbClr val="FFFF00"/>
                </a:solidFill>
              </a:rPr>
              <a:t>Anexele nr. 2a, 3a, 8a și 10a la ordinul menționat la alin. (1) se aplică candidaților care se înscriu la examenul pentru acordarea gradelor didactice II și I, începând cu anul școlar 2022-2023.</a:t>
            </a:r>
          </a:p>
          <a:p>
            <a:endParaRPr lang="vi-VN" dirty="0"/>
          </a:p>
        </p:txBody>
      </p:sp>
    </p:spTree>
    <p:extLst>
      <p:ext uri="{BB962C8B-B14F-4D97-AF65-F5344CB8AC3E}">
        <p14:creationId xmlns:p14="http://schemas.microsoft.com/office/powerpoint/2010/main" val="1187960959"/>
      </p:ext>
    </p:extLst>
  </p:cSld>
  <p:clrMapOvr>
    <a:masterClrMapping/>
  </p:clrMapOvr>
  <mc:AlternateContent xmlns:mc="http://schemas.openxmlformats.org/markup-compatibility/2006" xmlns:p14="http://schemas.microsoft.com/office/powerpoint/2010/main">
    <mc:Choice Requires="p14">
      <p:transition spd="slow" p14:dur="1250">
        <p14:switch dir="r"/>
      </p:transition>
    </mc:Choice>
    <mc:Fallback xmlns="">
      <p:transition spd="slow">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bg>
      <p:bgPr>
        <a:gradFill rotWithShape="1">
          <a:gsLst>
            <a:gs pos="10000">
              <a:schemeClr val="accent2">
                <a:lumMod val="60000"/>
                <a:lumOff val="40000"/>
              </a:schemeClr>
            </a:gs>
            <a:gs pos="100000">
              <a:schemeClr val="bg2">
                <a:shade val="96000"/>
                <a:satMod val="120000"/>
                <a:lumMod val="90000"/>
              </a:schemeClr>
            </a:gs>
          </a:gsLst>
          <a:lin ang="6120000" scaled="1"/>
        </a:gradFill>
        <a:effectLst/>
      </p:bgPr>
    </p:bg>
    <p:spTree>
      <p:nvGrpSpPr>
        <p:cNvPr id="1" name=""/>
        <p:cNvGrpSpPr/>
        <p:nvPr/>
      </p:nvGrpSpPr>
      <p:grpSpPr>
        <a:xfrm>
          <a:off x="0" y="0"/>
          <a:ext cx="0" cy="0"/>
          <a:chOff x="0" y="0"/>
          <a:chExt cx="0" cy="0"/>
        </a:xfrm>
      </p:grpSpPr>
      <p:sp>
        <p:nvSpPr>
          <p:cNvPr id="3" name="Rectangle 2"/>
          <p:cNvSpPr/>
          <p:nvPr/>
        </p:nvSpPr>
        <p:spPr>
          <a:xfrm>
            <a:off x="3301004" y="3244334"/>
            <a:ext cx="184731" cy="646331"/>
          </a:xfrm>
          <a:prstGeom prst="rect">
            <a:avLst/>
          </a:prstGeom>
        </p:spPr>
        <p:txBody>
          <a:bodyPr wrap="none">
            <a:spAutoFit/>
          </a:bodyPr>
          <a:lstStyle/>
          <a:p>
            <a:endParaRPr lang="ro-RO" dirty="0"/>
          </a:p>
          <a:p>
            <a:endParaRPr lang="en-US" dirty="0"/>
          </a:p>
        </p:txBody>
      </p:sp>
      <p:graphicFrame>
        <p:nvGraphicFramePr>
          <p:cNvPr id="5" name="Table 4"/>
          <p:cNvGraphicFramePr>
            <a:graphicFrameLocks noGrp="1"/>
          </p:cNvGraphicFramePr>
          <p:nvPr>
            <p:extLst>
              <p:ext uri="{D42A27DB-BD31-4B8C-83A1-F6EECF244321}">
                <p14:modId xmlns:p14="http://schemas.microsoft.com/office/powerpoint/2010/main" val="2798743226"/>
              </p:ext>
            </p:extLst>
          </p:nvPr>
        </p:nvGraphicFramePr>
        <p:xfrm>
          <a:off x="1323975" y="836390"/>
          <a:ext cx="9544050" cy="5335810"/>
        </p:xfrm>
        <a:graphic>
          <a:graphicData uri="http://schemas.openxmlformats.org/drawingml/2006/table">
            <a:tbl>
              <a:tblPr firstRow="1" firstCol="1" bandRow="1">
                <a:tableStyleId>{5C22544A-7EE6-4342-B048-85BDC9FD1C3A}</a:tableStyleId>
              </a:tblPr>
              <a:tblGrid>
                <a:gridCol w="1181708">
                  <a:extLst>
                    <a:ext uri="{9D8B030D-6E8A-4147-A177-3AD203B41FA5}">
                      <a16:colId xmlns:a16="http://schemas.microsoft.com/office/drawing/2014/main" val="20000"/>
                    </a:ext>
                  </a:extLst>
                </a:gridCol>
                <a:gridCol w="2293008">
                  <a:extLst>
                    <a:ext uri="{9D8B030D-6E8A-4147-A177-3AD203B41FA5}">
                      <a16:colId xmlns:a16="http://schemas.microsoft.com/office/drawing/2014/main" val="20001"/>
                    </a:ext>
                  </a:extLst>
                </a:gridCol>
                <a:gridCol w="2022794">
                  <a:extLst>
                    <a:ext uri="{9D8B030D-6E8A-4147-A177-3AD203B41FA5}">
                      <a16:colId xmlns:a16="http://schemas.microsoft.com/office/drawing/2014/main" val="20002"/>
                    </a:ext>
                  </a:extLst>
                </a:gridCol>
                <a:gridCol w="2293008">
                  <a:extLst>
                    <a:ext uri="{9D8B030D-6E8A-4147-A177-3AD203B41FA5}">
                      <a16:colId xmlns:a16="http://schemas.microsoft.com/office/drawing/2014/main" val="20003"/>
                    </a:ext>
                  </a:extLst>
                </a:gridCol>
                <a:gridCol w="1753532">
                  <a:extLst>
                    <a:ext uri="{9D8B030D-6E8A-4147-A177-3AD203B41FA5}">
                      <a16:colId xmlns:a16="http://schemas.microsoft.com/office/drawing/2014/main" val="20004"/>
                    </a:ext>
                  </a:extLst>
                </a:gridCol>
              </a:tblGrid>
              <a:tr h="1778440">
                <a:tc>
                  <a:txBody>
                    <a:bodyPr/>
                    <a:lstStyle/>
                    <a:p>
                      <a:pPr algn="just">
                        <a:lnSpc>
                          <a:spcPct val="115000"/>
                        </a:lnSpc>
                        <a:spcAft>
                          <a:spcPts val="0"/>
                        </a:spcAft>
                      </a:pPr>
                      <a:r>
                        <a:rPr lang="en-GB" sz="2000" dirty="0">
                          <a:effectLst/>
                        </a:rPr>
                        <a:t> </a:t>
                      </a:r>
                      <a:endParaRPr lang="en-US" sz="2000" dirty="0">
                        <a:effectLst/>
                        <a:latin typeface="Calibri"/>
                        <a:ea typeface="Calibri"/>
                        <a:cs typeface="Times New Roman"/>
                      </a:endParaRPr>
                    </a:p>
                  </a:txBody>
                  <a:tcPr marL="68580" marR="68580" marT="0" marB="0"/>
                </a:tc>
                <a:tc>
                  <a:txBody>
                    <a:bodyPr/>
                    <a:lstStyle/>
                    <a:p>
                      <a:pPr algn="just">
                        <a:lnSpc>
                          <a:spcPct val="115000"/>
                        </a:lnSpc>
                        <a:spcAft>
                          <a:spcPts val="0"/>
                        </a:spcAft>
                      </a:pPr>
                      <a:r>
                        <a:rPr lang="en-GB" sz="2000" dirty="0" err="1">
                          <a:effectLst/>
                        </a:rPr>
                        <a:t>Inspecție</a:t>
                      </a:r>
                      <a:r>
                        <a:rPr lang="en-GB" sz="2000" dirty="0">
                          <a:effectLst/>
                        </a:rPr>
                        <a:t> </a:t>
                      </a:r>
                      <a:r>
                        <a:rPr lang="en-GB" sz="2000" dirty="0" err="1">
                          <a:effectLst/>
                        </a:rPr>
                        <a:t>curentă</a:t>
                      </a:r>
                      <a:r>
                        <a:rPr lang="en-GB" sz="2000" dirty="0">
                          <a:effectLst/>
                        </a:rPr>
                        <a:t> 1</a:t>
                      </a:r>
                      <a:endParaRPr lang="en-US" sz="2000" dirty="0">
                        <a:effectLst/>
                      </a:endParaRPr>
                    </a:p>
                    <a:p>
                      <a:pPr algn="just">
                        <a:lnSpc>
                          <a:spcPct val="115000"/>
                        </a:lnSpc>
                        <a:spcAft>
                          <a:spcPts val="0"/>
                        </a:spcAft>
                      </a:pPr>
                      <a:r>
                        <a:rPr lang="en-GB" sz="2000" dirty="0" err="1">
                          <a:effectLst/>
                        </a:rPr>
                        <a:t>în</a:t>
                      </a:r>
                      <a:r>
                        <a:rPr lang="en-GB" sz="2000" dirty="0">
                          <a:effectLst/>
                        </a:rPr>
                        <a:t> 2022 – 2023</a:t>
                      </a:r>
                      <a:endParaRPr lang="en-US" sz="2000" dirty="0">
                        <a:effectLst/>
                        <a:latin typeface="Calibri"/>
                        <a:ea typeface="Calibri"/>
                        <a:cs typeface="Times New Roman"/>
                      </a:endParaRPr>
                    </a:p>
                  </a:txBody>
                  <a:tcPr marL="68580" marR="68580" marT="0" marB="0"/>
                </a:tc>
                <a:tc>
                  <a:txBody>
                    <a:bodyPr/>
                    <a:lstStyle/>
                    <a:p>
                      <a:pPr algn="just">
                        <a:lnSpc>
                          <a:spcPct val="115000"/>
                        </a:lnSpc>
                        <a:spcAft>
                          <a:spcPts val="0"/>
                        </a:spcAft>
                      </a:pPr>
                      <a:r>
                        <a:rPr lang="en-GB" sz="2000" dirty="0" err="1">
                          <a:effectLst/>
                        </a:rPr>
                        <a:t>Înscriere</a:t>
                      </a:r>
                      <a:r>
                        <a:rPr lang="en-GB" sz="2000" dirty="0">
                          <a:effectLst/>
                        </a:rPr>
                        <a:t>  (</a:t>
                      </a:r>
                      <a:r>
                        <a:rPr lang="en-GB" sz="2000" dirty="0" err="1">
                          <a:effectLst/>
                        </a:rPr>
                        <a:t>depunere</a:t>
                      </a:r>
                      <a:r>
                        <a:rPr lang="en-GB" sz="2000" dirty="0">
                          <a:effectLst/>
                        </a:rPr>
                        <a:t> </a:t>
                      </a:r>
                      <a:r>
                        <a:rPr lang="en-GB" sz="2000" dirty="0" err="1">
                          <a:effectLst/>
                        </a:rPr>
                        <a:t>dosar</a:t>
                      </a:r>
                      <a:r>
                        <a:rPr lang="en-GB" sz="2000" dirty="0">
                          <a:effectLst/>
                        </a:rPr>
                        <a:t>) </a:t>
                      </a:r>
                      <a:r>
                        <a:rPr lang="en-GB" sz="2000" dirty="0" err="1">
                          <a:effectLst/>
                        </a:rPr>
                        <a:t>în</a:t>
                      </a:r>
                      <a:r>
                        <a:rPr lang="en-GB" sz="2000" dirty="0">
                          <a:effectLst/>
                        </a:rPr>
                        <a:t> 2022 – 2023</a:t>
                      </a:r>
                      <a:endParaRPr lang="en-US" sz="2000" dirty="0">
                        <a:effectLst/>
                        <a:latin typeface="Calibri"/>
                        <a:ea typeface="Calibri"/>
                        <a:cs typeface="Times New Roman"/>
                      </a:endParaRPr>
                    </a:p>
                  </a:txBody>
                  <a:tcPr marL="68580" marR="68580" marT="0" marB="0"/>
                </a:tc>
                <a:tc>
                  <a:txBody>
                    <a:bodyPr/>
                    <a:lstStyle/>
                    <a:p>
                      <a:pPr algn="just">
                        <a:lnSpc>
                          <a:spcPct val="115000"/>
                        </a:lnSpc>
                        <a:spcAft>
                          <a:spcPts val="0"/>
                        </a:spcAft>
                      </a:pPr>
                      <a:r>
                        <a:rPr lang="en-GB" sz="2000" dirty="0" err="1">
                          <a:effectLst/>
                        </a:rPr>
                        <a:t>Inspecția</a:t>
                      </a:r>
                      <a:r>
                        <a:rPr lang="en-GB" sz="2000" dirty="0">
                          <a:effectLst/>
                        </a:rPr>
                        <a:t> </a:t>
                      </a:r>
                      <a:r>
                        <a:rPr lang="en-GB" sz="2000" dirty="0" err="1">
                          <a:effectLst/>
                        </a:rPr>
                        <a:t>curentă</a:t>
                      </a:r>
                      <a:r>
                        <a:rPr lang="en-GB" sz="2000" dirty="0">
                          <a:effectLst/>
                        </a:rPr>
                        <a:t> 2 </a:t>
                      </a:r>
                      <a:r>
                        <a:rPr lang="en-GB" sz="2000" dirty="0" err="1">
                          <a:effectLst/>
                        </a:rPr>
                        <a:t>în</a:t>
                      </a:r>
                      <a:r>
                        <a:rPr lang="en-GB" sz="2000" dirty="0">
                          <a:effectLst/>
                        </a:rPr>
                        <a:t> 2022 – 2023</a:t>
                      </a:r>
                      <a:endParaRPr lang="en-US" sz="2000" dirty="0">
                        <a:effectLst/>
                        <a:latin typeface="Calibri"/>
                        <a:ea typeface="Calibri"/>
                        <a:cs typeface="Times New Roman"/>
                      </a:endParaRPr>
                    </a:p>
                  </a:txBody>
                  <a:tcPr marL="68580" marR="68580" marT="0" marB="0"/>
                </a:tc>
                <a:tc>
                  <a:txBody>
                    <a:bodyPr/>
                    <a:lstStyle/>
                    <a:p>
                      <a:pPr algn="just">
                        <a:lnSpc>
                          <a:spcPct val="115000"/>
                        </a:lnSpc>
                        <a:spcAft>
                          <a:spcPts val="0"/>
                        </a:spcAft>
                      </a:pPr>
                      <a:r>
                        <a:rPr lang="en-GB" sz="2000">
                          <a:effectLst/>
                        </a:rPr>
                        <a:t>Inspecție specială în 2022 – 2023</a:t>
                      </a:r>
                      <a:endParaRPr lang="en-US" sz="2000">
                        <a:effectLst/>
                        <a:latin typeface="Calibri"/>
                        <a:ea typeface="Calibri"/>
                        <a:cs typeface="Times New Roman"/>
                      </a:endParaRPr>
                    </a:p>
                  </a:txBody>
                  <a:tcPr marL="68580" marR="68580" marT="0" marB="0"/>
                </a:tc>
                <a:extLst>
                  <a:ext uri="{0D108BD9-81ED-4DB2-BD59-A6C34878D82A}">
                    <a16:rowId xmlns:a16="http://schemas.microsoft.com/office/drawing/2014/main" val="10000"/>
                  </a:ext>
                </a:extLst>
              </a:tr>
              <a:tr h="1778685">
                <a:tc>
                  <a:txBody>
                    <a:bodyPr/>
                    <a:lstStyle/>
                    <a:p>
                      <a:pPr algn="just">
                        <a:lnSpc>
                          <a:spcPct val="115000"/>
                        </a:lnSpc>
                        <a:spcAft>
                          <a:spcPts val="0"/>
                        </a:spcAft>
                      </a:pPr>
                      <a:r>
                        <a:rPr lang="en-GB" sz="2000">
                          <a:effectLst/>
                        </a:rPr>
                        <a:t>Anexe, gradul II</a:t>
                      </a:r>
                      <a:endParaRPr lang="en-US" sz="2000">
                        <a:effectLst/>
                        <a:latin typeface="Calibri"/>
                        <a:ea typeface="Calibri"/>
                        <a:cs typeface="Times New Roman"/>
                      </a:endParaRPr>
                    </a:p>
                  </a:txBody>
                  <a:tcPr marL="68580" marR="68580" marT="0" marB="0"/>
                </a:tc>
                <a:tc>
                  <a:txBody>
                    <a:bodyPr/>
                    <a:lstStyle/>
                    <a:p>
                      <a:pPr algn="just">
                        <a:lnSpc>
                          <a:spcPct val="115000"/>
                        </a:lnSpc>
                        <a:spcAft>
                          <a:spcPts val="0"/>
                        </a:spcAft>
                      </a:pPr>
                      <a:r>
                        <a:rPr lang="en-GB" sz="2000" b="1" dirty="0">
                          <a:effectLst/>
                        </a:rPr>
                        <a:t>2a </a:t>
                      </a:r>
                      <a:r>
                        <a:rPr lang="en-GB" sz="2000" dirty="0" err="1">
                          <a:effectLst/>
                        </a:rPr>
                        <a:t>și</a:t>
                      </a:r>
                      <a:r>
                        <a:rPr lang="en-GB" sz="2000" dirty="0">
                          <a:effectLst/>
                        </a:rPr>
                        <a:t> </a:t>
                      </a:r>
                      <a:r>
                        <a:rPr lang="en-GB" sz="2000" b="1" dirty="0">
                          <a:effectLst/>
                        </a:rPr>
                        <a:t>3a</a:t>
                      </a:r>
                      <a:endParaRPr lang="en-US" sz="2000" b="1" dirty="0">
                        <a:effectLst/>
                        <a:latin typeface="Calibri"/>
                        <a:ea typeface="Calibri"/>
                        <a:cs typeface="Times New Roman"/>
                      </a:endParaRPr>
                    </a:p>
                  </a:txBody>
                  <a:tcPr marL="68580" marR="68580" marT="0" marB="0"/>
                </a:tc>
                <a:tc>
                  <a:txBody>
                    <a:bodyPr/>
                    <a:lstStyle/>
                    <a:p>
                      <a:pPr algn="just">
                        <a:lnSpc>
                          <a:spcPct val="115000"/>
                        </a:lnSpc>
                        <a:spcAft>
                          <a:spcPts val="0"/>
                        </a:spcAft>
                      </a:pPr>
                      <a:r>
                        <a:rPr lang="en-GB" sz="2000" dirty="0" err="1">
                          <a:effectLst/>
                        </a:rPr>
                        <a:t>susțin</a:t>
                      </a:r>
                      <a:r>
                        <a:rPr lang="en-GB" sz="2000" dirty="0">
                          <a:effectLst/>
                        </a:rPr>
                        <a:t> IC2 </a:t>
                      </a:r>
                      <a:r>
                        <a:rPr lang="en-GB" sz="2000" dirty="0" err="1">
                          <a:effectLst/>
                        </a:rPr>
                        <a:t>în</a:t>
                      </a:r>
                      <a:r>
                        <a:rPr lang="en-GB" sz="2000" dirty="0">
                          <a:effectLst/>
                        </a:rPr>
                        <a:t> </a:t>
                      </a:r>
                      <a:r>
                        <a:rPr lang="en-GB" sz="2000" dirty="0" err="1">
                          <a:effectLst/>
                        </a:rPr>
                        <a:t>același</a:t>
                      </a:r>
                      <a:r>
                        <a:rPr lang="en-GB" sz="2000" dirty="0">
                          <a:effectLst/>
                        </a:rPr>
                        <a:t> an </a:t>
                      </a:r>
                      <a:r>
                        <a:rPr lang="en-GB" sz="2000" dirty="0" err="1">
                          <a:effectLst/>
                        </a:rPr>
                        <a:t>școlar</a:t>
                      </a:r>
                      <a:endParaRPr lang="en-US" sz="2000" dirty="0">
                        <a:effectLst/>
                        <a:latin typeface="Calibri"/>
                        <a:ea typeface="Calibri"/>
                        <a:cs typeface="Times New Roman"/>
                      </a:endParaRPr>
                    </a:p>
                  </a:txBody>
                  <a:tcPr marL="68580" marR="68580" marT="0" marB="0"/>
                </a:tc>
                <a:tc>
                  <a:txBody>
                    <a:bodyPr/>
                    <a:lstStyle/>
                    <a:p>
                      <a:pPr algn="just">
                        <a:lnSpc>
                          <a:spcPct val="115000"/>
                        </a:lnSpc>
                        <a:spcAft>
                          <a:spcPts val="0"/>
                        </a:spcAft>
                      </a:pPr>
                      <a:r>
                        <a:rPr lang="en-GB" sz="2000" b="1" dirty="0">
                          <a:effectLst/>
                        </a:rPr>
                        <a:t>2a </a:t>
                      </a:r>
                      <a:r>
                        <a:rPr lang="en-GB" sz="2000" dirty="0" err="1">
                          <a:effectLst/>
                        </a:rPr>
                        <a:t>și</a:t>
                      </a:r>
                      <a:r>
                        <a:rPr lang="en-GB" sz="2000" dirty="0">
                          <a:effectLst/>
                        </a:rPr>
                        <a:t> </a:t>
                      </a:r>
                      <a:r>
                        <a:rPr lang="en-GB" sz="2000" b="1" dirty="0">
                          <a:effectLst/>
                        </a:rPr>
                        <a:t>3a </a:t>
                      </a:r>
                      <a:endParaRPr lang="en-US" sz="2000" b="1" dirty="0">
                        <a:effectLst/>
                      </a:endParaRPr>
                    </a:p>
                    <a:p>
                      <a:pPr algn="just">
                        <a:lnSpc>
                          <a:spcPct val="115000"/>
                        </a:lnSpc>
                        <a:spcAft>
                          <a:spcPts val="0"/>
                        </a:spcAft>
                      </a:pPr>
                      <a:r>
                        <a:rPr lang="en-GB" sz="2000" dirty="0">
                          <a:effectLst/>
                        </a:rPr>
                        <a:t>(s-au </a:t>
                      </a:r>
                      <a:r>
                        <a:rPr lang="en-GB" sz="2000" dirty="0" err="1">
                          <a:effectLst/>
                        </a:rPr>
                        <a:t>înscris</a:t>
                      </a:r>
                      <a:r>
                        <a:rPr lang="en-GB" sz="2000" dirty="0">
                          <a:effectLst/>
                        </a:rPr>
                        <a:t> </a:t>
                      </a:r>
                      <a:r>
                        <a:rPr lang="en-GB" sz="2000" dirty="0" err="1">
                          <a:effectLst/>
                        </a:rPr>
                        <a:t>în</a:t>
                      </a:r>
                      <a:r>
                        <a:rPr lang="en-GB" sz="2000" dirty="0">
                          <a:effectLst/>
                        </a:rPr>
                        <a:t> </a:t>
                      </a:r>
                      <a:r>
                        <a:rPr lang="en-GB" sz="2000" dirty="0" err="1">
                          <a:effectLst/>
                        </a:rPr>
                        <a:t>același</a:t>
                      </a:r>
                      <a:r>
                        <a:rPr lang="en-GB" sz="2000" dirty="0">
                          <a:effectLst/>
                        </a:rPr>
                        <a:t> an </a:t>
                      </a:r>
                      <a:r>
                        <a:rPr lang="en-GB" sz="2000" dirty="0" err="1">
                          <a:effectLst/>
                        </a:rPr>
                        <a:t>școlar</a:t>
                      </a:r>
                      <a:r>
                        <a:rPr lang="en-GB" sz="2000" dirty="0">
                          <a:effectLst/>
                        </a:rPr>
                        <a:t>)</a:t>
                      </a:r>
                      <a:endParaRPr lang="en-US" sz="2000" dirty="0">
                        <a:effectLst/>
                        <a:latin typeface="Calibri"/>
                        <a:ea typeface="Calibri"/>
                        <a:cs typeface="Times New Roman"/>
                      </a:endParaRPr>
                    </a:p>
                  </a:txBody>
                  <a:tcPr marL="68580" marR="68580" marT="0" marB="0"/>
                </a:tc>
                <a:tc>
                  <a:txBody>
                    <a:bodyPr/>
                    <a:lstStyle/>
                    <a:p>
                      <a:pPr algn="just">
                        <a:lnSpc>
                          <a:spcPct val="115000"/>
                        </a:lnSpc>
                        <a:spcAft>
                          <a:spcPts val="0"/>
                        </a:spcAft>
                      </a:pPr>
                      <a:r>
                        <a:rPr lang="en-GB" sz="2000" dirty="0">
                          <a:effectLst/>
                        </a:rPr>
                        <a:t>2 </a:t>
                      </a:r>
                      <a:r>
                        <a:rPr lang="en-GB" sz="2000" dirty="0" err="1">
                          <a:effectLst/>
                        </a:rPr>
                        <a:t>și</a:t>
                      </a:r>
                      <a:r>
                        <a:rPr lang="en-GB" sz="2000" dirty="0">
                          <a:effectLst/>
                        </a:rPr>
                        <a:t> 3 </a:t>
                      </a:r>
                      <a:endParaRPr lang="en-US" sz="2000" dirty="0">
                        <a:effectLst/>
                      </a:endParaRPr>
                    </a:p>
                    <a:p>
                      <a:pPr algn="just">
                        <a:lnSpc>
                          <a:spcPct val="115000"/>
                        </a:lnSpc>
                        <a:spcAft>
                          <a:spcPts val="0"/>
                        </a:spcAft>
                      </a:pPr>
                      <a:r>
                        <a:rPr lang="en-GB" sz="2000" dirty="0">
                          <a:effectLst/>
                        </a:rPr>
                        <a:t>(s-au </a:t>
                      </a:r>
                      <a:r>
                        <a:rPr lang="en-GB" sz="2000" dirty="0" err="1">
                          <a:effectLst/>
                        </a:rPr>
                        <a:t>înscris</a:t>
                      </a:r>
                      <a:r>
                        <a:rPr lang="en-GB" sz="2000" dirty="0">
                          <a:effectLst/>
                        </a:rPr>
                        <a:t> </a:t>
                      </a:r>
                      <a:r>
                        <a:rPr lang="en-GB" sz="2000" dirty="0" err="1">
                          <a:effectLst/>
                        </a:rPr>
                        <a:t>în</a:t>
                      </a:r>
                      <a:r>
                        <a:rPr lang="en-GB" sz="2000" dirty="0">
                          <a:effectLst/>
                        </a:rPr>
                        <a:t> an </a:t>
                      </a:r>
                      <a:r>
                        <a:rPr lang="en-GB" sz="2000" dirty="0" err="1">
                          <a:effectLst/>
                        </a:rPr>
                        <a:t>școlar</a:t>
                      </a:r>
                      <a:r>
                        <a:rPr lang="en-GB" sz="2000" dirty="0">
                          <a:effectLst/>
                        </a:rPr>
                        <a:t> anterior)</a:t>
                      </a:r>
                      <a:endParaRPr lang="en-US" sz="2000" dirty="0">
                        <a:effectLst/>
                        <a:latin typeface="Calibri"/>
                        <a:ea typeface="Calibri"/>
                        <a:cs typeface="Times New Roman"/>
                      </a:endParaRPr>
                    </a:p>
                  </a:txBody>
                  <a:tcPr marL="68580" marR="68580" marT="0" marB="0"/>
                </a:tc>
                <a:extLst>
                  <a:ext uri="{0D108BD9-81ED-4DB2-BD59-A6C34878D82A}">
                    <a16:rowId xmlns:a16="http://schemas.microsoft.com/office/drawing/2014/main" val="10001"/>
                  </a:ext>
                </a:extLst>
              </a:tr>
              <a:tr h="1778685">
                <a:tc>
                  <a:txBody>
                    <a:bodyPr/>
                    <a:lstStyle/>
                    <a:p>
                      <a:pPr algn="just">
                        <a:lnSpc>
                          <a:spcPct val="115000"/>
                        </a:lnSpc>
                        <a:spcAft>
                          <a:spcPts val="0"/>
                        </a:spcAft>
                      </a:pPr>
                      <a:r>
                        <a:rPr lang="en-GB" sz="2000">
                          <a:effectLst/>
                        </a:rPr>
                        <a:t>Anexe, gradul I</a:t>
                      </a:r>
                      <a:endParaRPr lang="en-US" sz="2000">
                        <a:effectLst/>
                        <a:latin typeface="Calibri"/>
                        <a:ea typeface="Calibri"/>
                        <a:cs typeface="Times New Roman"/>
                      </a:endParaRPr>
                    </a:p>
                  </a:txBody>
                  <a:tcPr marL="68580" marR="68580" marT="0" marB="0"/>
                </a:tc>
                <a:tc>
                  <a:txBody>
                    <a:bodyPr/>
                    <a:lstStyle/>
                    <a:p>
                      <a:pPr algn="just">
                        <a:lnSpc>
                          <a:spcPct val="115000"/>
                        </a:lnSpc>
                        <a:spcAft>
                          <a:spcPts val="0"/>
                        </a:spcAft>
                      </a:pPr>
                      <a:r>
                        <a:rPr lang="en-GB" sz="2000" dirty="0">
                          <a:effectLst/>
                        </a:rPr>
                        <a:t>8a </a:t>
                      </a:r>
                      <a:r>
                        <a:rPr lang="en-GB" sz="2000" dirty="0" err="1">
                          <a:effectLst/>
                        </a:rPr>
                        <a:t>și</a:t>
                      </a:r>
                      <a:r>
                        <a:rPr lang="en-GB" sz="2000" dirty="0">
                          <a:effectLst/>
                        </a:rPr>
                        <a:t> </a:t>
                      </a:r>
                      <a:r>
                        <a:rPr lang="en-GB" sz="2000" b="1" dirty="0">
                          <a:effectLst/>
                        </a:rPr>
                        <a:t>10a</a:t>
                      </a:r>
                      <a:endParaRPr lang="en-US" sz="2000" b="1" dirty="0">
                        <a:effectLst/>
                        <a:latin typeface="Calibri"/>
                        <a:ea typeface="Calibri"/>
                        <a:cs typeface="Times New Roman"/>
                      </a:endParaRPr>
                    </a:p>
                  </a:txBody>
                  <a:tcPr marL="68580" marR="68580" marT="0" marB="0"/>
                </a:tc>
                <a:tc>
                  <a:txBody>
                    <a:bodyPr/>
                    <a:lstStyle/>
                    <a:p>
                      <a:pPr algn="just">
                        <a:lnSpc>
                          <a:spcPct val="115000"/>
                        </a:lnSpc>
                        <a:spcAft>
                          <a:spcPts val="0"/>
                        </a:spcAft>
                      </a:pPr>
                      <a:r>
                        <a:rPr lang="en-GB" sz="2000" dirty="0" err="1">
                          <a:effectLst/>
                        </a:rPr>
                        <a:t>susțin</a:t>
                      </a:r>
                      <a:r>
                        <a:rPr lang="en-GB" sz="2000" dirty="0">
                          <a:effectLst/>
                        </a:rPr>
                        <a:t> IC2 </a:t>
                      </a:r>
                      <a:r>
                        <a:rPr lang="en-GB" sz="2000" dirty="0" err="1">
                          <a:effectLst/>
                        </a:rPr>
                        <a:t>în</a:t>
                      </a:r>
                      <a:r>
                        <a:rPr lang="en-GB" sz="2000" dirty="0">
                          <a:effectLst/>
                        </a:rPr>
                        <a:t> </a:t>
                      </a:r>
                      <a:r>
                        <a:rPr lang="en-GB" sz="2000" dirty="0" err="1">
                          <a:effectLst/>
                        </a:rPr>
                        <a:t>anul</a:t>
                      </a:r>
                      <a:r>
                        <a:rPr lang="en-GB" sz="2000" dirty="0">
                          <a:effectLst/>
                        </a:rPr>
                        <a:t> </a:t>
                      </a:r>
                      <a:r>
                        <a:rPr lang="en-GB" sz="2000" dirty="0" err="1">
                          <a:effectLst/>
                        </a:rPr>
                        <a:t>școlar</a:t>
                      </a:r>
                      <a:r>
                        <a:rPr lang="en-GB" sz="2000" dirty="0">
                          <a:effectLst/>
                        </a:rPr>
                        <a:t> </a:t>
                      </a:r>
                      <a:r>
                        <a:rPr lang="en-GB" sz="2000" dirty="0" err="1">
                          <a:effectLst/>
                        </a:rPr>
                        <a:t>următor</a:t>
                      </a:r>
                      <a:endParaRPr lang="en-US" sz="2000" dirty="0">
                        <a:effectLst/>
                        <a:latin typeface="Calibri"/>
                        <a:ea typeface="Calibri"/>
                        <a:cs typeface="Times New Roman"/>
                      </a:endParaRPr>
                    </a:p>
                  </a:txBody>
                  <a:tcPr marL="68580" marR="68580" marT="0" marB="0"/>
                </a:tc>
                <a:tc>
                  <a:txBody>
                    <a:bodyPr/>
                    <a:lstStyle/>
                    <a:p>
                      <a:pPr algn="just">
                        <a:lnSpc>
                          <a:spcPct val="115000"/>
                        </a:lnSpc>
                        <a:spcAft>
                          <a:spcPts val="0"/>
                        </a:spcAft>
                      </a:pPr>
                      <a:r>
                        <a:rPr lang="en-GB" sz="2000" b="1" dirty="0">
                          <a:effectLst/>
                        </a:rPr>
                        <a:t>8</a:t>
                      </a:r>
                      <a:r>
                        <a:rPr lang="en-GB" sz="2000" dirty="0">
                          <a:effectLst/>
                        </a:rPr>
                        <a:t> </a:t>
                      </a:r>
                      <a:r>
                        <a:rPr lang="en-GB" sz="2000" dirty="0" err="1">
                          <a:effectLst/>
                        </a:rPr>
                        <a:t>și</a:t>
                      </a:r>
                      <a:r>
                        <a:rPr lang="en-GB" sz="2000" dirty="0">
                          <a:effectLst/>
                        </a:rPr>
                        <a:t> </a:t>
                      </a:r>
                      <a:r>
                        <a:rPr lang="en-GB" sz="2000" b="1" dirty="0">
                          <a:effectLst/>
                        </a:rPr>
                        <a:t>10 </a:t>
                      </a:r>
                      <a:endParaRPr lang="en-US" sz="2000" b="1" dirty="0">
                        <a:effectLst/>
                      </a:endParaRPr>
                    </a:p>
                    <a:p>
                      <a:pPr algn="just">
                        <a:lnSpc>
                          <a:spcPct val="115000"/>
                        </a:lnSpc>
                        <a:spcAft>
                          <a:spcPts val="0"/>
                        </a:spcAft>
                      </a:pPr>
                      <a:r>
                        <a:rPr lang="en-GB" sz="2000" dirty="0">
                          <a:effectLst/>
                        </a:rPr>
                        <a:t>(s-au </a:t>
                      </a:r>
                      <a:r>
                        <a:rPr lang="en-GB" sz="2000" dirty="0" err="1">
                          <a:effectLst/>
                        </a:rPr>
                        <a:t>înscris</a:t>
                      </a:r>
                      <a:r>
                        <a:rPr lang="en-GB" sz="2000" dirty="0">
                          <a:effectLst/>
                        </a:rPr>
                        <a:t> </a:t>
                      </a:r>
                      <a:r>
                        <a:rPr lang="en-GB" sz="2000" dirty="0" err="1">
                          <a:effectLst/>
                        </a:rPr>
                        <a:t>în</a:t>
                      </a:r>
                      <a:r>
                        <a:rPr lang="en-GB" sz="2000" dirty="0">
                          <a:effectLst/>
                        </a:rPr>
                        <a:t> an </a:t>
                      </a:r>
                      <a:r>
                        <a:rPr lang="en-GB" sz="2000" dirty="0" err="1">
                          <a:effectLst/>
                        </a:rPr>
                        <a:t>școlar</a:t>
                      </a:r>
                      <a:r>
                        <a:rPr lang="en-GB" sz="2000" dirty="0">
                          <a:effectLst/>
                        </a:rPr>
                        <a:t> anterior)</a:t>
                      </a:r>
                      <a:endParaRPr lang="en-US" sz="2000" dirty="0">
                        <a:effectLst/>
                        <a:latin typeface="Calibri"/>
                        <a:ea typeface="Calibri"/>
                        <a:cs typeface="Times New Roman"/>
                      </a:endParaRPr>
                    </a:p>
                  </a:txBody>
                  <a:tcPr marL="68580" marR="68580" marT="0" marB="0"/>
                </a:tc>
                <a:tc>
                  <a:txBody>
                    <a:bodyPr/>
                    <a:lstStyle/>
                    <a:p>
                      <a:pPr algn="just">
                        <a:lnSpc>
                          <a:spcPct val="115000"/>
                        </a:lnSpc>
                        <a:spcAft>
                          <a:spcPts val="0"/>
                        </a:spcAft>
                      </a:pPr>
                      <a:r>
                        <a:rPr lang="en-GB" sz="2000" b="1" dirty="0">
                          <a:effectLst/>
                        </a:rPr>
                        <a:t>8</a:t>
                      </a:r>
                      <a:r>
                        <a:rPr lang="en-GB" sz="2000" dirty="0">
                          <a:effectLst/>
                        </a:rPr>
                        <a:t> </a:t>
                      </a:r>
                      <a:r>
                        <a:rPr lang="en-GB" sz="2000" dirty="0" err="1">
                          <a:effectLst/>
                        </a:rPr>
                        <a:t>și</a:t>
                      </a:r>
                      <a:r>
                        <a:rPr lang="en-GB" sz="2000" dirty="0">
                          <a:effectLst/>
                        </a:rPr>
                        <a:t> </a:t>
                      </a:r>
                      <a:r>
                        <a:rPr lang="en-GB" sz="2000" b="1" dirty="0">
                          <a:effectLst/>
                        </a:rPr>
                        <a:t>10</a:t>
                      </a:r>
                      <a:r>
                        <a:rPr lang="en-GB" sz="2000" dirty="0">
                          <a:effectLst/>
                        </a:rPr>
                        <a:t> </a:t>
                      </a:r>
                      <a:endParaRPr lang="en-US" sz="2000" dirty="0">
                        <a:effectLst/>
                      </a:endParaRPr>
                    </a:p>
                    <a:p>
                      <a:pPr algn="just">
                        <a:lnSpc>
                          <a:spcPct val="115000"/>
                        </a:lnSpc>
                        <a:spcAft>
                          <a:spcPts val="0"/>
                        </a:spcAft>
                      </a:pPr>
                      <a:r>
                        <a:rPr lang="en-GB" sz="2000" dirty="0">
                          <a:effectLst/>
                        </a:rPr>
                        <a:t>(s-au </a:t>
                      </a:r>
                      <a:r>
                        <a:rPr lang="en-GB" sz="2000" dirty="0" err="1">
                          <a:effectLst/>
                        </a:rPr>
                        <a:t>înscris</a:t>
                      </a:r>
                      <a:r>
                        <a:rPr lang="en-GB" sz="2000" dirty="0">
                          <a:effectLst/>
                        </a:rPr>
                        <a:t> </a:t>
                      </a:r>
                      <a:r>
                        <a:rPr lang="en-GB" sz="2000" dirty="0" err="1">
                          <a:effectLst/>
                        </a:rPr>
                        <a:t>în</a:t>
                      </a:r>
                      <a:r>
                        <a:rPr lang="en-GB" sz="2000" dirty="0">
                          <a:effectLst/>
                        </a:rPr>
                        <a:t> an </a:t>
                      </a:r>
                      <a:r>
                        <a:rPr lang="en-GB" sz="2000" dirty="0" err="1">
                          <a:effectLst/>
                        </a:rPr>
                        <a:t>școlar</a:t>
                      </a:r>
                      <a:r>
                        <a:rPr lang="en-GB" sz="2000" dirty="0">
                          <a:effectLst/>
                        </a:rPr>
                        <a:t> anterior)</a:t>
                      </a:r>
                      <a:endParaRPr lang="en-US" sz="2000" dirty="0">
                        <a:effectLst/>
                        <a:latin typeface="Calibri"/>
                        <a:ea typeface="Calibri"/>
                        <a:cs typeface="Times New Roman"/>
                      </a:endParaRPr>
                    </a:p>
                  </a:txBody>
                  <a:tcPr marL="68580" marR="68580" marT="0" marB="0"/>
                </a:tc>
                <a:extLst>
                  <a:ext uri="{0D108BD9-81ED-4DB2-BD59-A6C34878D82A}">
                    <a16:rowId xmlns:a16="http://schemas.microsoft.com/office/drawing/2014/main" val="10002"/>
                  </a:ext>
                </a:extLst>
              </a:tr>
            </a:tbl>
          </a:graphicData>
        </a:graphic>
      </p:graphicFrame>
    </p:spTree>
    <p:extLst>
      <p:ext uri="{BB962C8B-B14F-4D97-AF65-F5344CB8AC3E}">
        <p14:creationId xmlns:p14="http://schemas.microsoft.com/office/powerpoint/2010/main" val="986737410"/>
      </p:ext>
    </p:extLst>
  </p:cSld>
  <p:clrMapOvr>
    <a:masterClrMapping/>
  </p:clrMapOvr>
  <mc:AlternateContent xmlns:mc="http://schemas.openxmlformats.org/markup-compatibility/2006" xmlns:p14="http://schemas.microsoft.com/office/powerpoint/2010/main">
    <mc:Choice Requires="p14">
      <p:transition spd="slow" p14:dur="1250">
        <p14:switch dir="r"/>
      </p:transition>
    </mc:Choice>
    <mc:Fallback xmlns="">
      <p:transition spd="slow">
        <p:fade/>
      </p:transition>
    </mc:Fallback>
  </mc:AlternateContent>
</p:sld>
</file>

<file path=ppt/theme/theme1.xml><?xml version="1.0" encoding="utf-8"?>
<a:theme xmlns:a="http://schemas.openxmlformats.org/drawingml/2006/main" name="Slice">
  <a:themeElements>
    <a:clrScheme name="Slice">
      <a:dk1>
        <a:sysClr val="windowText" lastClr="000000"/>
      </a:dk1>
      <a:lt1>
        <a:sysClr val="window" lastClr="FFFFFF"/>
      </a:lt1>
      <a:dk2>
        <a:srgbClr val="146194"/>
      </a:dk2>
      <a:lt2>
        <a:srgbClr val="76DBF4"/>
      </a:lt2>
      <a:accent1>
        <a:srgbClr val="052F61"/>
      </a:accent1>
      <a:accent2>
        <a:srgbClr val="A50E82"/>
      </a:accent2>
      <a:accent3>
        <a:srgbClr val="14967C"/>
      </a:accent3>
      <a:accent4>
        <a:srgbClr val="6A9E1F"/>
      </a:accent4>
      <a:accent5>
        <a:srgbClr val="E87D37"/>
      </a:accent5>
      <a:accent6>
        <a:srgbClr val="C62324"/>
      </a:accent6>
      <a:hlink>
        <a:srgbClr val="0D2E46"/>
      </a:hlink>
      <a:folHlink>
        <a:srgbClr val="356A95"/>
      </a:folHlink>
    </a:clrScheme>
    <a:fontScheme name="Slice">
      <a:maj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Slice">
      <a:fillStyleLst>
        <a:solidFill>
          <a:schemeClr val="phClr"/>
        </a:solidFill>
        <a:gradFill rotWithShape="1">
          <a:gsLst>
            <a:gs pos="0">
              <a:schemeClr val="phClr">
                <a:tint val="62000"/>
                <a:hueMod val="94000"/>
                <a:satMod val="140000"/>
                <a:lumMod val="110000"/>
              </a:schemeClr>
            </a:gs>
            <a:gs pos="100000">
              <a:schemeClr val="phClr">
                <a:tint val="84000"/>
                <a:satMod val="160000"/>
              </a:schemeClr>
            </a:gs>
          </a:gsLst>
          <a:lin ang="5400000" scaled="0"/>
        </a:gradFill>
        <a:gradFill rotWithShape="1">
          <a:gsLst>
            <a:gs pos="0">
              <a:schemeClr val="phClr">
                <a:tint val="98000"/>
                <a:hueMod val="94000"/>
                <a:satMod val="130000"/>
                <a:lumMod val="128000"/>
              </a:schemeClr>
            </a:gs>
            <a:gs pos="100000">
              <a:schemeClr val="phClr">
                <a:shade val="94000"/>
                <a:lumMod val="88000"/>
              </a:schemeClr>
            </a:gs>
          </a:gsLst>
          <a:lin ang="5400000" scaled="0"/>
        </a:gradFill>
      </a:fillStyleLst>
      <a:lnStyleLst>
        <a:ln w="9525" cap="rnd" cmpd="sng" algn="ctr">
          <a:solidFill>
            <a:schemeClr val="phClr">
              <a:tint val="76000"/>
              <a:alpha val="60000"/>
              <a:hueMod val="94000"/>
            </a:schemeClr>
          </a:solidFill>
          <a:prstDash val="solid"/>
        </a:ln>
        <a:ln w="15875" cap="rnd" cmpd="sng" algn="ctr">
          <a:solidFill>
            <a:schemeClr val="phClr">
              <a:hueMod val="94000"/>
            </a:schemeClr>
          </a:solidFill>
          <a:prstDash val="solid"/>
        </a:ln>
        <a:ln w="28575" cap="rnd"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a:effectStyle>
      </a:effectStyleLst>
      <a:bgFillStyleLst>
        <a:solidFill>
          <a:schemeClr val="phClr"/>
        </a:solidFill>
        <a:gradFill rotWithShape="1">
          <a:gsLst>
            <a:gs pos="10000">
              <a:schemeClr val="phClr">
                <a:tint val="97000"/>
                <a:hueMod val="92000"/>
                <a:satMod val="169000"/>
                <a:lumMod val="164000"/>
              </a:schemeClr>
            </a:gs>
            <a:gs pos="100000">
              <a:schemeClr val="phClr">
                <a:shade val="96000"/>
                <a:satMod val="120000"/>
                <a:lumMod val="90000"/>
              </a:schemeClr>
            </a:gs>
          </a:gsLst>
          <a:lin ang="6120000" scaled="1"/>
        </a:gradFill>
        <a:gradFill rotWithShape="1">
          <a:gsLst>
            <a:gs pos="0">
              <a:schemeClr val="phClr">
                <a:tint val="97000"/>
                <a:hueMod val="92000"/>
                <a:satMod val="169000"/>
                <a:lumMod val="164000"/>
              </a:schemeClr>
            </a:gs>
            <a:gs pos="100000">
              <a:schemeClr val="phClr">
                <a:shade val="96000"/>
                <a:satMod val="120000"/>
                <a:lumMod val="90000"/>
              </a:schemeClr>
            </a:gs>
          </a:gsLst>
          <a:path path="circle">
            <a:fillToRect b="100000"/>
          </a:path>
        </a:gradFill>
      </a:bgFillStyleLst>
    </a:fmtScheme>
  </a:themeElements>
  <a:objectDefaults/>
  <a:extraClrSchemeLst/>
  <a:extLst>
    <a:ext uri="{05A4C25C-085E-4340-85A3-A5531E510DB2}">
      <thm15:themeFamily xmlns:thm15="http://schemas.microsoft.com/office/thememl/2012/main" name="Slice" id="{0507925B-6AC9-4358-8E18-C330545D08F8}" vid="{13FEC7C6-62A9-40C4-99D2-581AACACAA2F}"/>
    </a:ext>
  </a:extLst>
</a:theme>
</file>

<file path=docProps/app.xml><?xml version="1.0" encoding="utf-8"?>
<Properties xmlns="http://schemas.openxmlformats.org/officeDocument/2006/extended-properties" xmlns:vt="http://schemas.openxmlformats.org/officeDocument/2006/docPropsVTypes">
  <Template>Slice</Template>
  <TotalTime>0</TotalTime>
  <Words>1418</Words>
  <Application>Microsoft Office PowerPoint</Application>
  <PresentationFormat>Widescreen</PresentationFormat>
  <Paragraphs>80</Paragraphs>
  <Slides>15</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15</vt:i4>
      </vt:variant>
    </vt:vector>
  </HeadingPairs>
  <TitlesOfParts>
    <vt:vector size="24" baseType="lpstr">
      <vt:lpstr>Arial</vt:lpstr>
      <vt:lpstr>Calibri</vt:lpstr>
      <vt:lpstr>Century Gothic</vt:lpstr>
      <vt:lpstr>Symbol</vt:lpstr>
      <vt:lpstr>Tahoma</vt:lpstr>
      <vt:lpstr>Times New Roman</vt:lpstr>
      <vt:lpstr>Wingdings</vt:lpstr>
      <vt:lpstr>Wingdings 3</vt:lpstr>
      <vt:lpstr>Slice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TEMĂ</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Nicole</dc:creator>
  <cp:lastModifiedBy>Daniela Mocondoi</cp:lastModifiedBy>
  <cp:revision>53</cp:revision>
  <dcterms:created xsi:type="dcterms:W3CDTF">2018-02-12T06:31:25Z</dcterms:created>
  <dcterms:modified xsi:type="dcterms:W3CDTF">2022-11-07T13:33:18Z</dcterms:modified>
</cp:coreProperties>
</file>