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A2"/>
    <a:srgbClr val="A6B387"/>
    <a:srgbClr val="F15972"/>
    <a:srgbClr val="237F7B"/>
    <a:srgbClr val="657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u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16" name="Substituent dată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2" name="Substituent subsol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ubstituent număr diapozitiv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u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7" name="Substituent conținut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ubstituent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9" name="Substituent dată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11" name="Substituent subsol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u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u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1" name="Substituent dată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u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3" name="Substituent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25" name="Substituent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8" name="Substituent conținut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ector drep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u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2" name="Substituent dată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21" name="Substituent subsol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24" name="Substituent subsol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ctor drep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u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29" name="Substituent subsol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stituent i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u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ubstituent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1" name="Substituent dată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9/14/2016</a:t>
            </a:fld>
            <a:endParaRPr lang="en-US"/>
          </a:p>
        </p:txBody>
      </p:sp>
      <p:sp>
        <p:nvSpPr>
          <p:cNvPr id="28" name="Substituent subsol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Substituent titl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Conector drep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ctor drep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76374" y="1773015"/>
          <a:ext cx="6343651" cy="4088257"/>
        </p:xfrm>
        <a:graphic>
          <a:graphicData uri="http://schemas.openxmlformats.org/drawingml/2006/table">
            <a:tbl>
              <a:tblPr/>
              <a:tblGrid>
                <a:gridCol w="911260"/>
                <a:gridCol w="852031"/>
                <a:gridCol w="852031"/>
                <a:gridCol w="840308"/>
                <a:gridCol w="923599"/>
                <a:gridCol w="982211"/>
                <a:gridCol w="982211"/>
              </a:tblGrid>
              <a:tr h="3346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CLASA/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LICEU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ÎNVĂȚĂMÂNT  PROFESIONAL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ÎNVĂȚĂMÂNT POSTLICEAL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ANI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ȘCOALĂ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MAIȘTRI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ȘCOALĂ POSTLICEALĂ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B38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19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597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5972"/>
                    </a:solidFill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597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5972"/>
                    </a:solidFill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5972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32656"/>
            <a:ext cx="7029297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08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123728" y="2708920"/>
          <a:ext cx="4176464" cy="1521887"/>
        </p:xfrm>
        <a:graphic>
          <a:graphicData uri="http://schemas.openxmlformats.org/drawingml/2006/table">
            <a:tbl>
              <a:tblPr/>
              <a:tblGrid>
                <a:gridCol w="722144"/>
                <a:gridCol w="3454320"/>
              </a:tblGrid>
              <a:tr h="2734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CLASA</a:t>
                      </a: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ÎNVĂŢĂMÂNT GIMNAZIAL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54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EDUCAŢIE TEHNOLOGICĂ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V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9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9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o-R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44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endParaRPr lang="ro-RO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o-RO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06" marR="619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Dreptunghi 15"/>
          <p:cNvSpPr/>
          <p:nvPr/>
        </p:nvSpPr>
        <p:spPr>
          <a:xfrm>
            <a:off x="928662" y="357166"/>
            <a:ext cx="7027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SITUAȚIA I</a:t>
            </a:r>
            <a:r>
              <a:rPr lang="ro-RO" b="1" dirty="0" smtClean="0"/>
              <a:t>NVĂŢĂMÂNTULUI </a:t>
            </a:r>
            <a:r>
              <a:rPr lang="en-US" b="1" dirty="0" smtClean="0"/>
              <a:t>P</a:t>
            </a:r>
            <a:r>
              <a:rPr lang="ro-RO" b="1" dirty="0" smtClean="0"/>
              <a:t>ROFESIONAL ŞI </a:t>
            </a:r>
            <a:r>
              <a:rPr lang="en-US" b="1" dirty="0" smtClean="0"/>
              <a:t>T</a:t>
            </a:r>
            <a:r>
              <a:rPr lang="ro-RO" b="1" dirty="0" smtClean="0"/>
              <a:t>EHNIC</a:t>
            </a:r>
            <a:r>
              <a:rPr lang="en-US" b="1" dirty="0" smtClean="0"/>
              <a:t>  </a:t>
            </a:r>
            <a:endParaRPr lang="ro-RO" b="1" dirty="0" smtClean="0"/>
          </a:p>
          <a:p>
            <a:pPr algn="ctr"/>
            <a:r>
              <a:rPr lang="en-US" b="1" dirty="0" smtClean="0"/>
              <a:t>ANUL ȘCOLAR </a:t>
            </a:r>
            <a:r>
              <a:rPr lang="ro-RO" b="1" dirty="0" smtClean="0"/>
              <a:t>2</a:t>
            </a:r>
            <a:r>
              <a:rPr lang="en-US" b="1" dirty="0" smtClean="0"/>
              <a:t>016 </a:t>
            </a:r>
            <a:r>
              <a:rPr lang="en-US" b="1" dirty="0" smtClean="0"/>
              <a:t>– </a:t>
            </a:r>
            <a:r>
              <a:rPr lang="en-US" b="1" dirty="0" smtClean="0"/>
              <a:t>2017</a:t>
            </a:r>
            <a:endParaRPr lang="ro-RO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urist">
  <a:themeElements>
    <a:clrScheme name="Turist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urist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urist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</TotalTime>
  <Words>72</Words>
  <Application>Microsoft Office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Narrow</vt:lpstr>
      <vt:lpstr>Calibri</vt:lpstr>
      <vt:lpstr>Franklin Gothic Book</vt:lpstr>
      <vt:lpstr>Franklin Gothic Medium</vt:lpstr>
      <vt:lpstr>Times New Roman</vt:lpstr>
      <vt:lpstr>Wingdings 2</vt:lpstr>
      <vt:lpstr>Turist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cp:lastModifiedBy>Dragos Cosma</cp:lastModifiedBy>
  <cp:revision>11</cp:revision>
  <dcterms:modified xsi:type="dcterms:W3CDTF">2016-09-14T05:52:12Z</dcterms:modified>
</cp:coreProperties>
</file>