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unghi drep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u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7" name="Subtitlu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grpSp>
        <p:nvGrpSpPr>
          <p:cNvPr id="2" name="Grupar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ă liberă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ă liberă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ă liberă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drep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ubstituent dată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86D620-8359-4329-9F8E-951C298ACC76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19" name="Substituent subsol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ubstituent număr diapozitiv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21BA44-7224-449B-BF6F-9329876E2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8614A8-6A79-4D93-BC5A-E9E039F41E5C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A5D93-FD47-42C2-BEB6-7D6B98ECB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226678-5778-42FE-8ADA-FA5E8B7187B4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E55C6-AB2B-4F2D-BCBF-96D032726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10C0C3-FD65-4142-B6DD-B2B9762409DF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2951B-DD5C-419D-B77E-4A83760D9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u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EC4366-9ADD-495E-8C8A-6149D2CFEB82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F1C3C-0267-4DD6-964C-C2D9C63CC3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În zigzag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În zigzag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DC7FA1-1CAF-4E26-BDB3-3B54FCA75F70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B5BFD3-B63B-414B-9C28-A72D66918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u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14FB66-A4AD-4D10-8A43-D6D7BBBC7F94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C4A89-F23B-4025-9329-07D0E465A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DB522A-1441-4035-A1EE-C46415509692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D004C-FBA1-404A-8A0B-BA96678FC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u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34968D-4AF2-4FFC-B03C-6E7220FFE6E4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008CB2-13FD-4A74-BBCB-3161E7395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DC3B9DAE-7878-4FEF-B84A-0AECE656111A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9FFE8-764B-4CB1-BF47-77A2BF62D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94AC5B-3A97-425C-8A5F-4876D489B5BA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6410F3-6F46-42FE-AC5E-89C987C76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8" name="Formă liberă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ă liberă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unghi drep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drep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În zigzag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În zigzag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ă liberă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ă liberă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unghi drep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drep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stituent titl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0" name="Substituent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0" name="Substituent dată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5BE420-D567-4CA7-9865-AE3E433F719C}" type="datetimeFigureOut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22" name="Substituent subsol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ubstituent număr diapozitiv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150C8F-FAA2-4E92-9465-6EF3137BA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tăText 5"/>
          <p:cNvSpPr txBox="1"/>
          <p:nvPr/>
        </p:nvSpPr>
        <p:spPr>
          <a:xfrm>
            <a:off x="642910" y="1000108"/>
            <a:ext cx="760657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LICEUL TEHNOLOGIC “GRIGORE C. MOISIL”, BUZ</a:t>
            </a:r>
            <a:r>
              <a:rPr lang="ro-RO" sz="2400" b="1" dirty="0">
                <a:effectLst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ĂU</a:t>
            </a:r>
            <a:endParaRPr lang="en-US" sz="2400" b="1" dirty="0">
              <a:effectLst>
                <a:reflection blurRad="6350" stA="55000" endA="300" endPos="455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195" name="CasetăText 6"/>
          <p:cNvSpPr txBox="1">
            <a:spLocks noChangeArrowheads="1"/>
          </p:cNvSpPr>
          <p:nvPr/>
        </p:nvSpPr>
        <p:spPr bwMode="auto">
          <a:xfrm>
            <a:off x="1357313" y="1928813"/>
            <a:ext cx="7062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o-RO" altLang="en-US" b="1" dirty="0">
                <a:latin typeface="Aharoni" pitchFamily="2" charset="-79"/>
                <a:cs typeface="Aharoni" pitchFamily="2" charset="-79"/>
              </a:rPr>
              <a:t>VĂ INVITĂ SĂ PARTICIPAȚI LA </a:t>
            </a:r>
            <a:r>
              <a:rPr lang="en-US" altLang="en-US" b="1" dirty="0">
                <a:latin typeface="Aharoni" pitchFamily="2" charset="-79"/>
                <a:cs typeface="Aharoni" pitchFamily="2" charset="-79"/>
              </a:rPr>
              <a:t>A </a:t>
            </a:r>
            <a:r>
              <a:rPr lang="ro-RO" altLang="en-US" b="1" dirty="0" smtClean="0">
                <a:latin typeface="Aharoni" pitchFamily="2" charset="-79"/>
                <a:cs typeface="Aharoni" pitchFamily="2" charset="-79"/>
              </a:rPr>
              <a:t>V</a:t>
            </a:r>
            <a:r>
              <a:rPr lang="en-US" altLang="en-US" b="1" dirty="0" smtClean="0">
                <a:latin typeface="Aharoni" pitchFamily="2" charset="-79"/>
                <a:cs typeface="Aharoni" pitchFamily="2" charset="-79"/>
              </a:rPr>
              <a:t>III</a:t>
            </a:r>
            <a:r>
              <a:rPr lang="ro-RO" altLang="en-US" b="1" dirty="0" smtClean="0">
                <a:latin typeface="Aharoni" pitchFamily="2" charset="-79"/>
                <a:cs typeface="Aharoni" pitchFamily="2" charset="-79"/>
              </a:rPr>
              <a:t>-A </a:t>
            </a:r>
            <a:r>
              <a:rPr lang="ro-RO" altLang="en-US" b="1" dirty="0">
                <a:latin typeface="Aharoni" pitchFamily="2" charset="-79"/>
                <a:cs typeface="Aharoni" pitchFamily="2" charset="-79"/>
              </a:rPr>
              <a:t>EDIȚIE A </a:t>
            </a:r>
            <a:r>
              <a:rPr lang="ro-RO" altLang="en-US" b="1" dirty="0" smtClean="0">
                <a:latin typeface="Aharoni" pitchFamily="2" charset="-79"/>
                <a:cs typeface="Aharoni" pitchFamily="2" charset="-79"/>
              </a:rPr>
              <a:t>PROIECTULUI</a:t>
            </a:r>
            <a:endParaRPr lang="ro-RO" alt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Dreptunghi 8"/>
          <p:cNvSpPr/>
          <p:nvPr/>
        </p:nvSpPr>
        <p:spPr>
          <a:xfrm>
            <a:off x="251520" y="2476306"/>
            <a:ext cx="8784976" cy="499496"/>
          </a:xfrm>
          <a:prstGeom prst="rect">
            <a:avLst/>
          </a:prstGeom>
          <a:noFill/>
        </p:spPr>
        <p:txBody>
          <a:bodyPr wrap="none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TODAY A PROJECT, TOMORROW THE FUTURE</a:t>
            </a:r>
          </a:p>
        </p:txBody>
      </p:sp>
      <p:sp>
        <p:nvSpPr>
          <p:cNvPr id="10" name="CasetăText 9"/>
          <p:cNvSpPr txBox="1"/>
          <p:nvPr/>
        </p:nvSpPr>
        <p:spPr>
          <a:xfrm>
            <a:off x="1214414" y="285728"/>
            <a:ext cx="660309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dirty="0">
                <a:effectLst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INSPECTORATUL ȘCOLAR JUDEȚEAN, BUZĂU</a:t>
            </a:r>
            <a:endParaRPr lang="en-US" sz="2400" dirty="0">
              <a:effectLst>
                <a:reflection blurRad="6350" stA="55000" endA="300" endPos="455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198" name="CasetăText 10"/>
          <p:cNvSpPr txBox="1">
            <a:spLocks noChangeArrowheads="1"/>
          </p:cNvSpPr>
          <p:nvPr/>
        </p:nvSpPr>
        <p:spPr bwMode="auto">
          <a:xfrm>
            <a:off x="4143375" y="642938"/>
            <a:ext cx="3667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o-RO" altLang="en-US" sz="1600">
                <a:latin typeface="Aharoni" pitchFamily="2" charset="-79"/>
                <a:cs typeface="Aharoni" pitchFamily="2" charset="-79"/>
              </a:rPr>
              <a:t>ȘI</a:t>
            </a:r>
            <a:endParaRPr lang="en-US" altLang="en-US" sz="16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CasetăText 11"/>
          <p:cNvSpPr txBox="1"/>
          <p:nvPr/>
        </p:nvSpPr>
        <p:spPr>
          <a:xfrm>
            <a:off x="0" y="3739546"/>
            <a:ext cx="91440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>
                <a:latin typeface="Aharoni" pitchFamily="2" charset="-79"/>
                <a:cs typeface="Aharoni" pitchFamily="2" charset="-79"/>
              </a:rPr>
              <a:t>CE SE VA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DESF</a:t>
            </a:r>
            <a:r>
              <a:rPr lang="ro-RO" dirty="0">
                <a:latin typeface="Aharoni" pitchFamily="2" charset="-79"/>
                <a:cs typeface="Aharoni" pitchFamily="2" charset="-79"/>
              </a:rPr>
              <a:t>ĂȘURA </a:t>
            </a:r>
            <a:r>
              <a:rPr lang="ro-RO" sz="2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SÂMBĂTĂ, </a:t>
            </a:r>
            <a:r>
              <a:rPr lang="en-US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12</a:t>
            </a:r>
            <a:r>
              <a:rPr lang="ro-RO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. 0</a:t>
            </a:r>
            <a:r>
              <a:rPr lang="en-US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5</a:t>
            </a:r>
            <a:r>
              <a:rPr lang="ro-RO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. </a:t>
            </a:r>
            <a:r>
              <a:rPr lang="ro-RO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201</a:t>
            </a:r>
            <a:r>
              <a:rPr lang="en-US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8</a:t>
            </a:r>
            <a:r>
              <a:rPr lang="ro-RO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, </a:t>
            </a:r>
            <a:r>
              <a:rPr lang="ro-RO" sz="20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începând cu</a:t>
            </a:r>
            <a:r>
              <a:rPr lang="ro-RO" sz="28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ro-RO" sz="2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ora</a:t>
            </a:r>
            <a:r>
              <a:rPr lang="ro-RO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10.00</a:t>
            </a:r>
            <a:endParaRPr lang="en-US" sz="2800" b="1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200" name="CasetăText 12"/>
          <p:cNvSpPr txBox="1">
            <a:spLocks noChangeArrowheads="1"/>
          </p:cNvSpPr>
          <p:nvPr/>
        </p:nvSpPr>
        <p:spPr bwMode="auto">
          <a:xfrm>
            <a:off x="285720" y="4941888"/>
            <a:ext cx="885828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en-US" altLang="en-US" dirty="0" smtClean="0">
              <a:latin typeface="Aharoni" pitchFamily="2" charset="-79"/>
              <a:cs typeface="Aharoni" pitchFamily="2" charset="-79"/>
            </a:endParaRPr>
          </a:p>
          <a:p>
            <a:pPr eaLnBrk="1" hangingPunct="1"/>
            <a:endParaRPr lang="en-US" altLang="en-US" dirty="0" smtClean="0">
              <a:latin typeface="Aharoni" pitchFamily="2" charset="-79"/>
              <a:cs typeface="Aharoni" pitchFamily="2" charset="-79"/>
            </a:endParaRPr>
          </a:p>
          <a:p>
            <a:pPr eaLnBrk="1" hangingPunct="1"/>
            <a:r>
              <a:rPr lang="ro-RO" altLang="en-US" dirty="0" smtClean="0">
                <a:latin typeface="Aharoni" pitchFamily="2" charset="-79"/>
                <a:cs typeface="Aharoni" pitchFamily="2" charset="-79"/>
              </a:rPr>
              <a:t>ORGANIZATORI</a:t>
            </a:r>
            <a:r>
              <a:rPr lang="en-US" altLang="en-US" dirty="0" smtClean="0">
                <a:latin typeface="Aharoni" pitchFamily="2" charset="-79"/>
                <a:cs typeface="Aharoni" pitchFamily="2" charset="-79"/>
              </a:rPr>
              <a:t>:</a:t>
            </a:r>
            <a:r>
              <a:rPr lang="ro-RO" altLang="en-US" dirty="0">
                <a:latin typeface="Aharoni" pitchFamily="2" charset="-79"/>
                <a:cs typeface="Aharoni" pitchFamily="2" charset="-79"/>
              </a:rPr>
              <a:t>	 </a:t>
            </a:r>
            <a:r>
              <a:rPr lang="en-US" altLang="en-US" dirty="0" smtClean="0">
                <a:latin typeface="Aharoni" pitchFamily="2" charset="-79"/>
                <a:cs typeface="Aharoni" pitchFamily="2" charset="-79"/>
              </a:rPr>
              <a:t> INSP. GEORGETA OPREA</a:t>
            </a:r>
          </a:p>
          <a:p>
            <a:pPr eaLnBrk="1" hangingPunct="1"/>
            <a:r>
              <a:rPr lang="en-US" altLang="en-US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en-US" altLang="en-US" dirty="0" smtClean="0">
                <a:latin typeface="Aharoni" pitchFamily="2" charset="-79"/>
                <a:cs typeface="Aharoni" pitchFamily="2" charset="-79"/>
              </a:rPr>
              <a:t>	  </a:t>
            </a:r>
            <a:r>
              <a:rPr lang="ro-RO" altLang="en-US" dirty="0" smtClean="0">
                <a:latin typeface="Aharoni" pitchFamily="2" charset="-79"/>
                <a:cs typeface="Aharoni" pitchFamily="2" charset="-79"/>
              </a:rPr>
              <a:t>DIR</a:t>
            </a:r>
            <a:r>
              <a:rPr lang="ro-RO" altLang="en-US" dirty="0">
                <a:latin typeface="Aharoni" pitchFamily="2" charset="-79"/>
                <a:cs typeface="Aharoni" pitchFamily="2" charset="-79"/>
              </a:rPr>
              <a:t>. PROF. </a:t>
            </a:r>
            <a:r>
              <a:rPr lang="ro-RO" altLang="en-US" dirty="0" smtClean="0">
                <a:latin typeface="Aharoni" pitchFamily="2" charset="-79"/>
                <a:cs typeface="Aharoni" pitchFamily="2" charset="-79"/>
              </a:rPr>
              <a:t>ADRIANA VOICU</a:t>
            </a:r>
            <a:endParaRPr lang="ro-RO" altLang="en-US" dirty="0">
              <a:latin typeface="Aharoni" pitchFamily="2" charset="-79"/>
              <a:cs typeface="Aharoni" pitchFamily="2" charset="-79"/>
            </a:endParaRPr>
          </a:p>
          <a:p>
            <a:pPr eaLnBrk="1" hangingPunct="1"/>
            <a:r>
              <a:rPr lang="ro-RO" altLang="en-US" dirty="0">
                <a:latin typeface="Aharoni" pitchFamily="2" charset="-79"/>
                <a:cs typeface="Aharoni" pitchFamily="2" charset="-79"/>
              </a:rPr>
              <a:t>		 PROF. </a:t>
            </a:r>
            <a:r>
              <a:rPr lang="ro-RO" altLang="en-US" dirty="0" smtClean="0">
                <a:latin typeface="Aharoni" pitchFamily="2" charset="-79"/>
                <a:cs typeface="Aharoni" pitchFamily="2" charset="-79"/>
              </a:rPr>
              <a:t>MAGDALENA CREȚU</a:t>
            </a:r>
            <a:r>
              <a:rPr lang="en-US" altLang="en-US" dirty="0" smtClean="0">
                <a:latin typeface="Aharoni" pitchFamily="2" charset="-79"/>
                <a:cs typeface="Aharoni" pitchFamily="2" charset="-79"/>
              </a:rPr>
              <a:t> (cretu_magda@yahoo.com)</a:t>
            </a:r>
            <a:endParaRPr lang="ro-RO" altLang="en-US" dirty="0">
              <a:latin typeface="Aharoni" pitchFamily="2" charset="-79"/>
              <a:cs typeface="Aharoni" pitchFamily="2" charset="-79"/>
            </a:endParaRPr>
          </a:p>
          <a:p>
            <a:pPr eaLnBrk="1" hangingPunct="1"/>
            <a:r>
              <a:rPr lang="ro-RO" altLang="en-US" dirty="0">
                <a:latin typeface="Aharoni" pitchFamily="2" charset="-79"/>
                <a:cs typeface="Aharoni" pitchFamily="2" charset="-79"/>
              </a:rPr>
              <a:t>		 PROF. </a:t>
            </a:r>
            <a:r>
              <a:rPr lang="ro-RO" altLang="en-US" dirty="0" smtClean="0">
                <a:latin typeface="Aharoni" pitchFamily="2" charset="-79"/>
                <a:cs typeface="Aharoni" pitchFamily="2" charset="-79"/>
              </a:rPr>
              <a:t>CRISTINA</a:t>
            </a:r>
            <a:r>
              <a:rPr lang="en-US" alt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ro-RO" altLang="en-US" dirty="0" smtClean="0">
                <a:latin typeface="Aharoni" pitchFamily="2" charset="-79"/>
                <a:cs typeface="Aharoni" pitchFamily="2" charset="-79"/>
              </a:rPr>
              <a:t>TOMA</a:t>
            </a:r>
            <a:r>
              <a:rPr lang="en-US" altLang="en-US" dirty="0" smtClean="0">
                <a:latin typeface="Aharoni" pitchFamily="2" charset="-79"/>
                <a:cs typeface="Aharoni" pitchFamily="2" charset="-79"/>
              </a:rPr>
              <a:t> (tomacristinaxro@yahoo.com)</a:t>
            </a:r>
            <a:endParaRPr lang="ro-RO" altLang="en-US" dirty="0">
              <a:latin typeface="Aharoni" pitchFamily="2" charset="-79"/>
              <a:cs typeface="Aharoni" pitchFamily="2" charset="-79"/>
            </a:endParaRPr>
          </a:p>
          <a:p>
            <a:pPr eaLnBrk="1" hangingPunct="1"/>
            <a:r>
              <a:rPr lang="ro-RO" altLang="en-US" dirty="0">
                <a:latin typeface="Aharoni" pitchFamily="2" charset="-79"/>
                <a:cs typeface="Aharoni" pitchFamily="2" charset="-79"/>
              </a:rPr>
              <a:t>		</a:t>
            </a:r>
            <a:endParaRPr lang="en-US" alt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3309938" y="3146425"/>
            <a:ext cx="32752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o-RO" altLang="en-US" b="1" dirty="0"/>
              <a:t>      ETAPA </a:t>
            </a:r>
            <a:r>
              <a:rPr lang="en-US" altLang="en-US" b="1" dirty="0" smtClean="0"/>
              <a:t>REGIONAL</a:t>
            </a:r>
            <a:r>
              <a:rPr lang="ro-RO" dirty="0" smtClean="0">
                <a:latin typeface="Aharoni" pitchFamily="2" charset="-79"/>
                <a:cs typeface="Aharoni" pitchFamily="2" charset="-79"/>
              </a:rPr>
              <a:t>Ă</a:t>
            </a:r>
            <a:endParaRPr lang="ro-RO" altLang="en-US" b="1" dirty="0"/>
          </a:p>
          <a:p>
            <a:pPr eaLnBrk="1" hangingPunct="1"/>
            <a:r>
              <a:rPr lang="ro-RO" altLang="en-US" b="1" dirty="0"/>
              <a:t>(poziția </a:t>
            </a:r>
            <a:r>
              <a:rPr lang="en-US" altLang="en-US" b="1" dirty="0" smtClean="0"/>
              <a:t>2056</a:t>
            </a:r>
            <a:r>
              <a:rPr lang="ro-RO" altLang="en-US" b="1" dirty="0" smtClean="0"/>
              <a:t> </a:t>
            </a:r>
            <a:r>
              <a:rPr lang="ro-RO" altLang="en-US" b="1" dirty="0"/>
              <a:t>în CAERI </a:t>
            </a:r>
            <a:r>
              <a:rPr lang="ro-RO" altLang="en-US" b="1" dirty="0" smtClean="0"/>
              <a:t>201</a:t>
            </a:r>
            <a:r>
              <a:rPr lang="en-US" altLang="en-US" b="1" dirty="0" smtClean="0"/>
              <a:t>8</a:t>
            </a:r>
            <a:r>
              <a:rPr lang="ro-RO" altLang="en-US" b="1" dirty="0" smtClean="0"/>
              <a:t>)</a:t>
            </a:r>
            <a:endParaRPr lang="ro-RO" alt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ență">
  <a:themeElements>
    <a:clrScheme name="Concurență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ență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ență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67</Words>
  <PresentationFormat>Expunere pe ecran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2" baseType="lpstr">
      <vt:lpstr>Concurență</vt:lpstr>
      <vt:lpstr>Diapozitivul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fire</dc:creator>
  <cp:lastModifiedBy>engleza</cp:lastModifiedBy>
  <cp:revision>11</cp:revision>
  <dcterms:created xsi:type="dcterms:W3CDTF">2011-02-21T07:02:08Z</dcterms:created>
  <dcterms:modified xsi:type="dcterms:W3CDTF">2018-04-12T11:46:00Z</dcterms:modified>
</cp:coreProperties>
</file>