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3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02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483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83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0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08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03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6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1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6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8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0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4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8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FC45F-1CC6-4C5B-92E8-1B67A903B5B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A5D76-C884-4446-A748-D93EAC26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21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0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CONSFĂTUIREA NAȚIONALĂ A INSPECTORILOR ȘCOLARI PENTRU LIMBI MODERNE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o-RO" cap="all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POIANA </a:t>
            </a:r>
            <a:r>
              <a:rPr lang="ro-RO" cap="all" dirty="0" smtClean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BRAȘOV</a:t>
            </a:r>
          </a:p>
          <a:p>
            <a:pPr algn="ctr"/>
            <a:r>
              <a:rPr lang="ro-RO" cap="all" dirty="0" smtClean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3-6 SEPTEMBRIE 2023</a:t>
            </a:r>
            <a:endParaRPr lang="en-US" cap="all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151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L2 avansat (</a:t>
            </a:r>
            <a:r>
              <a:rPr lang="ro-RO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l1 intensiv – 3 ore/saptamână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1. Se dă un text de 900- 1000 de cuvinte pe baza căruia se formulează sarcini de lucru, după cum urmează: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identificarea unui cuvânt și a semnificației acestuia în paragrafele mentionate (ex. în paragraful 2 identificați cuvintele care înseamnă </a:t>
            </a: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colecționat, bucurie 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etc.);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Completarea rezumatului dat al textului cu cuvinte din text;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Întrebări de tip Adevărat/Fals;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Întrebări cu răspunsuri multiple (ex. Care este mesajul articolului?) </a:t>
            </a:r>
          </a:p>
          <a:p>
            <a:pPr>
              <a:buFont typeface="Wingdings" panose="05000000000000000000" pitchFamily="2" charset="2"/>
              <a:buChar char="ü"/>
            </a:pPr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o-RO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PROBA SCRISĂ</a:t>
            </a:r>
          </a:p>
          <a:p>
            <a:pPr algn="ctr"/>
            <a:r>
              <a:rPr lang="ro-RO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TIPURI DE SARCINI DE LUCRU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7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L2 avansat (l1 intensiv – 3 ore/saptamână)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2. Se dă un text literar de 600- 700 cuvinte.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 Se alege un citat din text pentru care se formulează o întrebare, astfel încât raspunsul să pornească de la citat, dar să vizeze întreg fragmentul.</a:t>
            </a:r>
          </a:p>
          <a:p>
            <a:pPr marL="0" indent="0">
              <a:buNone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Ex. </a:t>
            </a: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Esti un mister, draga mea!</a:t>
            </a:r>
          </a:p>
          <a:p>
            <a:pPr marL="0" indent="0">
              <a:buNone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Cum creează autorul imaginea lui Grady?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Se formulează alte întrebări pe baza textului.</a:t>
            </a:r>
          </a:p>
          <a:p>
            <a:pPr marL="0" indent="0">
              <a:buNone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Ex. Cum este captivat cititorul prin intermediul stilului și al limbajului?</a:t>
            </a:r>
          </a:p>
          <a:p>
            <a:pPr>
              <a:buFont typeface="Wingdings" panose="05000000000000000000" pitchFamily="2" charset="2"/>
              <a:buChar char="ü"/>
            </a:pPr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o-RO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PROBA </a:t>
            </a:r>
            <a:r>
              <a:rPr lang="ro-RO" sz="1800" dirty="0">
                <a:latin typeface="Cambria" panose="02040503050406030204" pitchFamily="18" charset="0"/>
                <a:ea typeface="Cambria" panose="02040503050406030204" pitchFamily="18" charset="0"/>
              </a:rPr>
              <a:t>SCRISĂ</a:t>
            </a:r>
          </a:p>
          <a:p>
            <a:pPr algn="ctr"/>
            <a:r>
              <a:rPr lang="ro-RO" sz="1800" dirty="0">
                <a:latin typeface="Cambria" panose="02040503050406030204" pitchFamily="18" charset="0"/>
                <a:ea typeface="Cambria" panose="02040503050406030204" pitchFamily="18" charset="0"/>
              </a:rPr>
              <a:t>TIPURI DE SARCINI DE LUCRU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4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L2 avansat (l1 intensiv – 3 ore/saptamână)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3. Pe baza temelor date la începutul anului școlar și a bibliografiei obligatorii, elevii trebuie să scrie un eseu de aprox. 1000 de cuvinte, în care să facă referire la cel puțin două opere studiate.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Eseul are ca punct de plecare întrebări de tipul: </a:t>
            </a:r>
          </a:p>
          <a:p>
            <a:pPr marL="0" indent="0">
              <a:buNone/>
            </a:pP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În ce măsură călătoria este mai importantă decât destinația? </a:t>
            </a:r>
            <a:endParaRPr 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o-RO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PROBA </a:t>
            </a:r>
            <a:r>
              <a:rPr lang="ro-RO" sz="1800" dirty="0">
                <a:latin typeface="Cambria" panose="02040503050406030204" pitchFamily="18" charset="0"/>
                <a:ea typeface="Cambria" panose="02040503050406030204" pitchFamily="18" charset="0"/>
              </a:rPr>
              <a:t>SCRISĂ</a:t>
            </a:r>
          </a:p>
          <a:p>
            <a:pPr algn="ctr"/>
            <a:r>
              <a:rPr lang="ro-RO" sz="1800" dirty="0">
                <a:latin typeface="Cambria" panose="02040503050406030204" pitchFamily="18" charset="0"/>
                <a:ea typeface="Cambria" panose="02040503050406030204" pitchFamily="18" charset="0"/>
              </a:rPr>
              <a:t>TIPURI DE SARCINI DE LUCRU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1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L2 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l1 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– 2 </a:t>
            </a: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ore/saptamână)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1. Se dă un text de 700- 800 cuvinte pe baza căruia se formulează sarcini de lucru, după cum urmează: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2400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ro-RO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ă potrivească scurte descrieri cu personaje/locuri etc. din text;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2400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ro-RO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ă identifice în text cuvântul/cuvinte care descriu cel mai bine starea unui personaj/ aspectul unui lucru.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2400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ro-RO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ă explice la ce se referă diferite sintagme numerice 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o-RO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PROBA </a:t>
            </a:r>
            <a:r>
              <a:rPr lang="ro-RO" sz="1800" dirty="0">
                <a:latin typeface="Cambria" panose="02040503050406030204" pitchFamily="18" charset="0"/>
                <a:ea typeface="Cambria" panose="02040503050406030204" pitchFamily="18" charset="0"/>
              </a:rPr>
              <a:t>SCRISĂ</a:t>
            </a:r>
          </a:p>
          <a:p>
            <a:pPr algn="ctr"/>
            <a:r>
              <a:rPr lang="ro-RO" sz="1800" dirty="0">
                <a:latin typeface="Cambria" panose="02040503050406030204" pitchFamily="18" charset="0"/>
                <a:ea typeface="Cambria" panose="02040503050406030204" pitchFamily="18" charset="0"/>
              </a:rPr>
              <a:t>TIPURI DE SARCINI DE LUCRU</a:t>
            </a:r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81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L2 (l1 – 2 ore/saptamână)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2. Se pornește de la o situație dată (</a:t>
            </a: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Conducătorii de scutere sunt un potențial pericol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) urmată de un paragraf despre această categorie de conducători de vehicule.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Scrieți un e-mail (400 cuvinte) autorităților locale, sublinind:</a:t>
            </a:r>
          </a:p>
          <a:p>
            <a:pPr>
              <a:buFontTx/>
              <a:buChar char="-"/>
            </a:pP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eneficiile scuterelor; </a:t>
            </a:r>
          </a:p>
          <a:p>
            <a:pPr>
              <a:buFontTx/>
              <a:buChar char="-"/>
            </a:pP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otențialele pericole; </a:t>
            </a:r>
          </a:p>
          <a:p>
            <a:pPr>
              <a:buFontTx/>
              <a:buChar char="-"/>
            </a:pP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ro-RO" dirty="0" smtClean="0">
                <a:latin typeface="Cambria" panose="02040503050406030204" pitchFamily="18" charset="0"/>
                <a:ea typeface="Cambria" panose="02040503050406030204" pitchFamily="18" charset="0"/>
              </a:rPr>
              <a:t>ugestii privind gestionarea problemelor cauzate de scutere.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o-RO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PROBA </a:t>
            </a:r>
            <a:r>
              <a:rPr lang="ro-RO" sz="2000" dirty="0">
                <a:latin typeface="Cambria" panose="02040503050406030204" pitchFamily="18" charset="0"/>
                <a:ea typeface="Cambria" panose="02040503050406030204" pitchFamily="18" charset="0"/>
              </a:rPr>
              <a:t>SCRISĂ</a:t>
            </a:r>
          </a:p>
          <a:p>
            <a:pPr algn="ctr"/>
            <a:r>
              <a:rPr lang="ro-RO" sz="2000" dirty="0">
                <a:latin typeface="Cambria" panose="02040503050406030204" pitchFamily="18" charset="0"/>
                <a:ea typeface="Cambria" panose="02040503050406030204" pitchFamily="18" charset="0"/>
              </a:rPr>
              <a:t>TIPURI DE SARCINI DE LUCRU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L2 (l1 – 2 ore/saptamână)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3. Pe baza temelor date la începutul anului școlar și a bibliografiei obligatorii, elevii trebuie să scrie un eseu de aprox. </a:t>
            </a:r>
            <a:r>
              <a:rPr lang="ro-RO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ro-RO" smtClean="0">
                <a:latin typeface="Cambria" panose="02040503050406030204" pitchFamily="18" charset="0"/>
                <a:ea typeface="Cambria" panose="02040503050406030204" pitchFamily="18" charset="0"/>
              </a:rPr>
              <a:t>00 </a:t>
            </a: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de cuvinte, în care să facă referire la cel puțin două opere studiate.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</a:rPr>
              <a:t> Eseul are ca punct de plecare întrebări de tipul: </a:t>
            </a:r>
          </a:p>
          <a:p>
            <a:pPr marL="0" indent="0">
              <a:buNone/>
            </a:pP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În ce măsură viața anterioară a personajului contribuie la declanșarea conflictului?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Cum contribuie comunicarea la gestionarea prejudecăților?</a:t>
            </a:r>
            <a:endParaRPr 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o-RO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o-RO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PROBA </a:t>
            </a:r>
            <a:r>
              <a:rPr lang="ro-RO" sz="2000" dirty="0">
                <a:latin typeface="Cambria" panose="02040503050406030204" pitchFamily="18" charset="0"/>
                <a:ea typeface="Cambria" panose="02040503050406030204" pitchFamily="18" charset="0"/>
              </a:rPr>
              <a:t>SCRISĂ</a:t>
            </a:r>
          </a:p>
          <a:p>
            <a:pPr algn="ctr"/>
            <a:r>
              <a:rPr lang="ro-RO" sz="2000" dirty="0">
                <a:latin typeface="Cambria" panose="02040503050406030204" pitchFamily="18" charset="0"/>
                <a:ea typeface="Cambria" panose="02040503050406030204" pitchFamily="18" charset="0"/>
              </a:rPr>
              <a:t>TIPURI DE SARCINI DE LUCRU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1028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82</TotalTime>
  <Words>505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</vt:lpstr>
      <vt:lpstr>Century Gothic</vt:lpstr>
      <vt:lpstr>Wingdings</vt:lpstr>
      <vt:lpstr>Vapor Trail</vt:lpstr>
      <vt:lpstr>CONSFĂTUIREA NAȚIONALĂ A INSPECTORILOR ȘCOLARI PENTRU LIMBI MODERNE</vt:lpstr>
      <vt:lpstr>L2 avansat (l1 intensiv – 3 ore/saptamână)</vt:lpstr>
      <vt:lpstr>L2 avansat (l1 intensiv – 3 ore/saptamână)</vt:lpstr>
      <vt:lpstr>L2 avansat (l1 intensiv – 3 ore/saptamână)</vt:lpstr>
      <vt:lpstr>L2 (l1 – 2 ore/saptamână)</vt:lpstr>
      <vt:lpstr>L2 (l1 – 2 ore/saptamână)</vt:lpstr>
      <vt:lpstr>L2 (l1 – 2 ore/saptamână)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CONSFĂTUIREA NAȚIONALĂ A INSPECTORILOR ȘCOLARI PENTRU LIMBI MODERNE</dc:title>
  <dc:creator>Rodica Cherciu</dc:creator>
  <cp:lastModifiedBy>Manuela Delia</cp:lastModifiedBy>
  <cp:revision>7</cp:revision>
  <dcterms:created xsi:type="dcterms:W3CDTF">2023-08-31T08:50:26Z</dcterms:created>
  <dcterms:modified xsi:type="dcterms:W3CDTF">2023-09-01T09:23:08Z</dcterms:modified>
</cp:coreProperties>
</file>