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sldIdLst>
    <p:sldId id="256" r:id="rId2"/>
    <p:sldId id="257" r:id="rId3"/>
    <p:sldId id="258" r:id="rId4"/>
    <p:sldId id="259" r:id="rId5"/>
    <p:sldId id="263" r:id="rId6"/>
    <p:sldId id="260" r:id="rId7"/>
    <p:sldId id="261" r:id="rId8"/>
    <p:sldId id="262" r:id="rId9"/>
    <p:sldId id="264" r:id="rId10"/>
    <p:sldId id="265" r:id="rId11"/>
    <p:sldId id="269" r:id="rId12"/>
    <p:sldId id="272" r:id="rId13"/>
    <p:sldId id="271" r:id="rId14"/>
  </p:sldIdLst>
  <p:sldSz cx="9144000" cy="6858000" type="screen4x3"/>
  <p:notesSz cx="6858000" cy="9144000"/>
  <p:defaultTextStyle>
    <a:defPPr>
      <a:defRPr lang="ro-RO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84" y="-13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zitiv tit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ector drept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29" name="Titlu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lang="ro-RO" smtClean="0"/>
              <a:t>Faceți clic pentru a edita stilul de titlu Coordonator</a:t>
            </a:r>
            <a:endParaRPr lang="en-US"/>
          </a:p>
        </p:txBody>
      </p:sp>
      <p:sp>
        <p:nvSpPr>
          <p:cNvPr id="9" name="Subtitlu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o-RO" smtClean="0"/>
              <a:t>Faceți clic pentru editarea stilului de subtitlu al coordonatorului</a:t>
            </a:r>
            <a:endParaRPr lang="en-US"/>
          </a:p>
        </p:txBody>
      </p:sp>
      <p:sp>
        <p:nvSpPr>
          <p:cNvPr id="5" name="Substituent dată 15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05E736-BD7C-4374-9B46-5153F3BBCE33}" type="datetimeFigureOut">
              <a:rPr lang="ro-RO"/>
              <a:pPr>
                <a:defRPr/>
              </a:pPr>
              <a:t>10.10.2011</a:t>
            </a:fld>
            <a:endParaRPr lang="ro-RO"/>
          </a:p>
        </p:txBody>
      </p:sp>
      <p:sp>
        <p:nvSpPr>
          <p:cNvPr id="6" name="Substituent subsol 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o-RO"/>
          </a:p>
        </p:txBody>
      </p:sp>
      <p:sp>
        <p:nvSpPr>
          <p:cNvPr id="7" name="Substituent număr diapozitiv 14"/>
          <p:cNvSpPr>
            <a:spLocks noGrp="1"/>
          </p:cNvSpPr>
          <p:nvPr>
            <p:ph type="sldNum" sz="quarter" idx="12"/>
          </p:nvPr>
        </p:nvSpPr>
        <p:spPr>
          <a:xfrm>
            <a:off x="8229600" y="6473825"/>
            <a:ext cx="758825" cy="2476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FA4D17-921D-4CBA-8D9F-120A2C949BEE}" type="slidenum">
              <a:rPr lang="ro-RO"/>
              <a:pPr>
                <a:defRPr/>
              </a:pPr>
              <a:t>‹#›</a:t>
            </a:fld>
            <a:endParaRPr lang="ro-RO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ext vertical și tit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 smtClean="0"/>
              <a:t>Faceți clic pentru a edita stilul de titlu Coordonator</a:t>
            </a:r>
            <a:endParaRPr lang="en-US"/>
          </a:p>
        </p:txBody>
      </p:sp>
      <p:sp>
        <p:nvSpPr>
          <p:cNvPr id="3" name="Substituent text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o-RO" smtClean="0"/>
              <a:t>Faceți clic pentru a edita stilurile de text Coordonator</a:t>
            </a:r>
          </a:p>
          <a:p>
            <a:pPr lvl="1"/>
            <a:r>
              <a:rPr lang="ro-RO" smtClean="0"/>
              <a:t>Al doilea nivel</a:t>
            </a:r>
          </a:p>
          <a:p>
            <a:pPr lvl="2"/>
            <a:r>
              <a:rPr lang="ro-RO" smtClean="0"/>
              <a:t>Al treilea nivel</a:t>
            </a:r>
          </a:p>
          <a:p>
            <a:pPr lvl="3"/>
            <a:r>
              <a:rPr lang="ro-RO" smtClean="0"/>
              <a:t>Al patrulea nivel</a:t>
            </a:r>
          </a:p>
          <a:p>
            <a:pPr lvl="4"/>
            <a:r>
              <a:rPr lang="ro-RO" smtClean="0"/>
              <a:t>Al cincilea nivel</a:t>
            </a:r>
            <a:endParaRPr lang="en-US"/>
          </a:p>
        </p:txBody>
      </p:sp>
      <p:sp>
        <p:nvSpPr>
          <p:cNvPr id="4" name="Substituent dată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77D2C4-5690-4F1F-BA96-66B50C9675C2}" type="datetimeFigureOut">
              <a:rPr lang="ro-RO"/>
              <a:pPr>
                <a:defRPr/>
              </a:pPr>
              <a:t>10.10.2011</a:t>
            </a:fld>
            <a:endParaRPr lang="ro-RO"/>
          </a:p>
        </p:txBody>
      </p:sp>
      <p:sp>
        <p:nvSpPr>
          <p:cNvPr id="5" name="Substituent subsol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o-RO"/>
          </a:p>
        </p:txBody>
      </p:sp>
      <p:sp>
        <p:nvSpPr>
          <p:cNvPr id="6" name="Substituent număr diapozitiv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14F5B5-75D3-4847-A3A1-FB6B0DAF309A}" type="slidenum">
              <a:rPr lang="ro-RO"/>
              <a:pPr>
                <a:defRPr/>
              </a:pPr>
              <a:t>‹#›</a:t>
            </a:fld>
            <a:endParaRPr lang="ro-RO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itlu vertical și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vertical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lang="ro-RO" smtClean="0"/>
              <a:t>Faceți clic pentru a edita stilul de titlu Coordonator</a:t>
            </a:r>
            <a:endParaRPr lang="en-US"/>
          </a:p>
        </p:txBody>
      </p:sp>
      <p:sp>
        <p:nvSpPr>
          <p:cNvPr id="3" name="Substituent text vertical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/>
            <a:r>
              <a:rPr lang="ro-RO" smtClean="0"/>
              <a:t>Faceți clic pentru a edita stilurile de text Coordonator</a:t>
            </a:r>
          </a:p>
          <a:p>
            <a:pPr lvl="1"/>
            <a:r>
              <a:rPr lang="ro-RO" smtClean="0"/>
              <a:t>Al doilea nivel</a:t>
            </a:r>
          </a:p>
          <a:p>
            <a:pPr lvl="2"/>
            <a:r>
              <a:rPr lang="ro-RO" smtClean="0"/>
              <a:t>Al treilea nivel</a:t>
            </a:r>
          </a:p>
          <a:p>
            <a:pPr lvl="3"/>
            <a:r>
              <a:rPr lang="ro-RO" smtClean="0"/>
              <a:t>Al patrulea nivel</a:t>
            </a:r>
          </a:p>
          <a:p>
            <a:pPr lvl="4"/>
            <a:r>
              <a:rPr lang="ro-RO" smtClean="0"/>
              <a:t>Al cincilea nivel</a:t>
            </a:r>
            <a:endParaRPr lang="en-US"/>
          </a:p>
        </p:txBody>
      </p:sp>
      <p:sp>
        <p:nvSpPr>
          <p:cNvPr id="4" name="Substituent dată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6A86FE-D303-4E7E-9063-5E94C2466987}" type="datetimeFigureOut">
              <a:rPr lang="ro-RO"/>
              <a:pPr>
                <a:defRPr/>
              </a:pPr>
              <a:t>10.10.2011</a:t>
            </a:fld>
            <a:endParaRPr lang="ro-RO"/>
          </a:p>
        </p:txBody>
      </p:sp>
      <p:sp>
        <p:nvSpPr>
          <p:cNvPr id="5" name="Substituent subsol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o-RO"/>
          </a:p>
        </p:txBody>
      </p:sp>
      <p:sp>
        <p:nvSpPr>
          <p:cNvPr id="6" name="Substituent număr diapozitiv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01D9A8-B283-48E9-92C9-9E18BCA6F02A}" type="slidenum">
              <a:rPr lang="ro-RO"/>
              <a:pPr>
                <a:defRPr/>
              </a:pPr>
              <a:t>‹#›</a:t>
            </a:fld>
            <a:endParaRPr lang="ro-RO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u și conțin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u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 smtClean="0"/>
              <a:t>Faceți clic pentru a edita stilul de titlu Coordonator</a:t>
            </a:r>
            <a:endParaRPr lang="en-US"/>
          </a:p>
        </p:txBody>
      </p:sp>
      <p:sp>
        <p:nvSpPr>
          <p:cNvPr id="27" name="Substituent conținut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o-RO" smtClean="0"/>
              <a:t>Faceți clic pentru a edita stilurile de text Coordonator</a:t>
            </a:r>
          </a:p>
          <a:p>
            <a:pPr lvl="1"/>
            <a:r>
              <a:rPr lang="ro-RO" smtClean="0"/>
              <a:t>Al doilea nivel</a:t>
            </a:r>
          </a:p>
          <a:p>
            <a:pPr lvl="2"/>
            <a:r>
              <a:rPr lang="ro-RO" smtClean="0"/>
              <a:t>Al treilea nivel</a:t>
            </a:r>
          </a:p>
          <a:p>
            <a:pPr lvl="3"/>
            <a:r>
              <a:rPr lang="ro-RO" smtClean="0"/>
              <a:t>Al patrulea nivel</a:t>
            </a:r>
          </a:p>
          <a:p>
            <a:pPr lvl="4"/>
            <a:r>
              <a:rPr lang="ro-RO" smtClean="0"/>
              <a:t>Al cincilea nivel</a:t>
            </a:r>
            <a:endParaRPr lang="en-US"/>
          </a:p>
        </p:txBody>
      </p:sp>
      <p:sp>
        <p:nvSpPr>
          <p:cNvPr id="4" name="Substituent dată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09FC8C-9A69-4175-AA4D-E6F4A6A64A83}" type="datetimeFigureOut">
              <a:rPr lang="ro-RO"/>
              <a:pPr>
                <a:defRPr/>
              </a:pPr>
              <a:t>10.10.2011</a:t>
            </a:fld>
            <a:endParaRPr lang="ro-RO"/>
          </a:p>
        </p:txBody>
      </p:sp>
      <p:sp>
        <p:nvSpPr>
          <p:cNvPr id="5" name="Substituent subsol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o-RO"/>
          </a:p>
        </p:txBody>
      </p:sp>
      <p:sp>
        <p:nvSpPr>
          <p:cNvPr id="6" name="Substituent număr diapozitiv 15"/>
          <p:cNvSpPr>
            <a:spLocks noGrp="1"/>
          </p:cNvSpPr>
          <p:nvPr>
            <p:ph type="sldNum" sz="quarter" idx="12"/>
          </p:nvPr>
        </p:nvSpPr>
        <p:spPr>
          <a:xfrm>
            <a:off x="8229600" y="6473825"/>
            <a:ext cx="758825" cy="2476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B57063-91F2-43BC-A923-F1BAE4F9D5F3}" type="slidenum">
              <a:rPr lang="ro-RO"/>
              <a:pPr>
                <a:defRPr/>
              </a:pPr>
              <a:t>‹#›</a:t>
            </a:fld>
            <a:endParaRPr lang="ro-RO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Antet secțiu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ector drept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6" name="Substituent text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o-RO" smtClean="0"/>
              <a:t>Faceți clic pentru a edita stilurile de text Coordonator</a:t>
            </a:r>
          </a:p>
        </p:txBody>
      </p:sp>
      <p:sp>
        <p:nvSpPr>
          <p:cNvPr id="8" name="Titlu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lang="ro-RO" smtClean="0"/>
              <a:t>Faceți clic pentru a edita stilul de titlu Coordonator</a:t>
            </a:r>
            <a:endParaRPr lang="en-US"/>
          </a:p>
        </p:txBody>
      </p:sp>
      <p:sp>
        <p:nvSpPr>
          <p:cNvPr id="5" name="Substituent dată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D8E266-24BE-42D7-9BB8-B82474969517}" type="datetimeFigureOut">
              <a:rPr lang="ro-RO"/>
              <a:pPr>
                <a:defRPr/>
              </a:pPr>
              <a:t>10.10.2011</a:t>
            </a:fld>
            <a:endParaRPr lang="ro-RO"/>
          </a:p>
        </p:txBody>
      </p:sp>
      <p:sp>
        <p:nvSpPr>
          <p:cNvPr id="7" name="Substituent subsol 10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o-RO"/>
          </a:p>
        </p:txBody>
      </p:sp>
      <p:sp>
        <p:nvSpPr>
          <p:cNvPr id="9" name="Substituent număr diapozitiv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DD4B7D-4235-40D8-B85B-FEFCACB0FD03}" type="slidenum">
              <a:rPr lang="ro-RO"/>
              <a:pPr>
                <a:defRPr/>
              </a:pPr>
              <a:t>‹#›</a:t>
            </a:fld>
            <a:endParaRPr lang="ro-RO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uă tipuri de conțin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u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lang="ro-RO" smtClean="0"/>
              <a:t>Faceți clic pentru a edita stilul de titlu Coordonator</a:t>
            </a:r>
            <a:endParaRPr lang="en-US"/>
          </a:p>
        </p:txBody>
      </p:sp>
      <p:sp>
        <p:nvSpPr>
          <p:cNvPr id="14" name="Substituent conținut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o-RO" smtClean="0"/>
              <a:t>Faceți clic pentru a edita stilurile de text Coordonator</a:t>
            </a:r>
          </a:p>
          <a:p>
            <a:pPr lvl="1"/>
            <a:r>
              <a:rPr lang="ro-RO" smtClean="0"/>
              <a:t>Al doilea nivel</a:t>
            </a:r>
          </a:p>
          <a:p>
            <a:pPr lvl="2"/>
            <a:r>
              <a:rPr lang="ro-RO" smtClean="0"/>
              <a:t>Al treilea nivel</a:t>
            </a:r>
          </a:p>
          <a:p>
            <a:pPr lvl="3"/>
            <a:r>
              <a:rPr lang="ro-RO" smtClean="0"/>
              <a:t>Al patrulea nivel</a:t>
            </a:r>
          </a:p>
          <a:p>
            <a:pPr lvl="4"/>
            <a:r>
              <a:rPr lang="ro-RO" smtClean="0"/>
              <a:t>Al cincilea nivel</a:t>
            </a:r>
            <a:endParaRPr lang="en-US"/>
          </a:p>
        </p:txBody>
      </p:sp>
      <p:sp>
        <p:nvSpPr>
          <p:cNvPr id="13" name="Substituent conținut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o-RO" smtClean="0"/>
              <a:t>Faceți clic pentru a edita stilurile de text Coordonator</a:t>
            </a:r>
          </a:p>
          <a:p>
            <a:pPr lvl="1"/>
            <a:r>
              <a:rPr lang="ro-RO" smtClean="0"/>
              <a:t>Al doilea nivel</a:t>
            </a:r>
          </a:p>
          <a:p>
            <a:pPr lvl="2"/>
            <a:r>
              <a:rPr lang="ro-RO" smtClean="0"/>
              <a:t>Al treilea nivel</a:t>
            </a:r>
          </a:p>
          <a:p>
            <a:pPr lvl="3"/>
            <a:r>
              <a:rPr lang="ro-RO" smtClean="0"/>
              <a:t>Al patrulea nivel</a:t>
            </a:r>
          </a:p>
          <a:p>
            <a:pPr lvl="4"/>
            <a:r>
              <a:rPr lang="ro-RO" smtClean="0"/>
              <a:t>Al cincilea nivel</a:t>
            </a:r>
            <a:endParaRPr lang="en-US"/>
          </a:p>
        </p:txBody>
      </p:sp>
      <p:sp>
        <p:nvSpPr>
          <p:cNvPr id="5" name="Substituent dată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C95051-E674-463A-AB54-31C00AD4C9E3}" type="datetimeFigureOut">
              <a:rPr lang="ro-RO"/>
              <a:pPr>
                <a:defRPr/>
              </a:pPr>
              <a:t>10.10.2011</a:t>
            </a:fld>
            <a:endParaRPr lang="ro-RO"/>
          </a:p>
        </p:txBody>
      </p:sp>
      <p:sp>
        <p:nvSpPr>
          <p:cNvPr id="6" name="Substituent subsol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o-RO"/>
          </a:p>
        </p:txBody>
      </p:sp>
      <p:sp>
        <p:nvSpPr>
          <p:cNvPr id="7" name="Substituent număr diapozitiv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BFBFD1-2878-46A5-8649-AC743DA16E2A}" type="slidenum">
              <a:rPr lang="ro-RO"/>
              <a:pPr>
                <a:defRPr/>
              </a:pPr>
              <a:t>‹#›</a:t>
            </a:fld>
            <a:endParaRPr lang="ro-RO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ț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ector drept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29" name="Titlu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/>
          <a:lstStyle>
            <a:lvl1pPr>
              <a:defRPr/>
            </a:lvl1pPr>
          </a:lstStyle>
          <a:p>
            <a:r>
              <a:rPr lang="ro-RO" smtClean="0"/>
              <a:t>Faceți clic pentru a edita stilul de titlu Coordonator</a:t>
            </a:r>
            <a:endParaRPr lang="en-US"/>
          </a:p>
        </p:txBody>
      </p:sp>
      <p:sp>
        <p:nvSpPr>
          <p:cNvPr id="13" name="Substituent text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o-RO" smtClean="0"/>
              <a:t>Faceți clic pentru a edita stilurile de text Coordonator</a:t>
            </a:r>
          </a:p>
        </p:txBody>
      </p:sp>
      <p:sp>
        <p:nvSpPr>
          <p:cNvPr id="25" name="Substituent text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o-RO" smtClean="0"/>
              <a:t>Faceți clic pentru a edita stilurile de text Coordonator</a:t>
            </a:r>
          </a:p>
        </p:txBody>
      </p:sp>
      <p:sp>
        <p:nvSpPr>
          <p:cNvPr id="4" name="Substituent conținut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o-RO" smtClean="0"/>
              <a:t>Faceți clic pentru a edita stilurile de text Coordonator</a:t>
            </a:r>
          </a:p>
          <a:p>
            <a:pPr lvl="1"/>
            <a:r>
              <a:rPr lang="ro-RO" smtClean="0"/>
              <a:t>Al doilea nivel</a:t>
            </a:r>
          </a:p>
          <a:p>
            <a:pPr lvl="2"/>
            <a:r>
              <a:rPr lang="ro-RO" smtClean="0"/>
              <a:t>Al treilea nivel</a:t>
            </a:r>
          </a:p>
          <a:p>
            <a:pPr lvl="3"/>
            <a:r>
              <a:rPr lang="ro-RO" smtClean="0"/>
              <a:t>Al patrulea nivel</a:t>
            </a:r>
          </a:p>
          <a:p>
            <a:pPr lvl="4"/>
            <a:r>
              <a:rPr lang="ro-RO" smtClean="0"/>
              <a:t>Al cincilea nivel</a:t>
            </a:r>
            <a:endParaRPr lang="en-US"/>
          </a:p>
        </p:txBody>
      </p:sp>
      <p:sp>
        <p:nvSpPr>
          <p:cNvPr id="28" name="Substituent conținut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o-RO" smtClean="0"/>
              <a:t>Faceți clic pentru a edita stilurile de text Coordonator</a:t>
            </a:r>
          </a:p>
          <a:p>
            <a:pPr lvl="1"/>
            <a:r>
              <a:rPr lang="ro-RO" smtClean="0"/>
              <a:t>Al doilea nivel</a:t>
            </a:r>
          </a:p>
          <a:p>
            <a:pPr lvl="2"/>
            <a:r>
              <a:rPr lang="ro-RO" smtClean="0"/>
              <a:t>Al treilea nivel</a:t>
            </a:r>
          </a:p>
          <a:p>
            <a:pPr lvl="3"/>
            <a:r>
              <a:rPr lang="ro-RO" smtClean="0"/>
              <a:t>Al patrulea nivel</a:t>
            </a:r>
          </a:p>
          <a:p>
            <a:pPr lvl="4"/>
            <a:r>
              <a:rPr lang="ro-RO" smtClean="0"/>
              <a:t>Al cincilea nivel</a:t>
            </a:r>
            <a:endParaRPr lang="en-US"/>
          </a:p>
        </p:txBody>
      </p:sp>
      <p:sp>
        <p:nvSpPr>
          <p:cNvPr id="8" name="Substituent dată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38BDCD-ECD3-4AE3-996C-052579541ECB}" type="datetimeFigureOut">
              <a:rPr lang="ro-RO"/>
              <a:pPr>
                <a:defRPr/>
              </a:pPr>
              <a:t>10.10.2011</a:t>
            </a:fld>
            <a:endParaRPr lang="ro-RO"/>
          </a:p>
        </p:txBody>
      </p:sp>
      <p:sp>
        <p:nvSpPr>
          <p:cNvPr id="9" name="Substituent subsol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o-RO"/>
          </a:p>
        </p:txBody>
      </p:sp>
      <p:sp>
        <p:nvSpPr>
          <p:cNvPr id="10" name="Substituent număr diapozitiv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76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CF5108-BDEC-4F11-9B5A-FBA4E316F451}" type="slidenum">
              <a:rPr lang="ro-RO"/>
              <a:pPr>
                <a:defRPr/>
              </a:pPr>
              <a:t>‹#›</a:t>
            </a:fld>
            <a:endParaRPr lang="ro-RO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Doar tit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u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lang="ro-RO" smtClean="0"/>
              <a:t>Faceți clic pentru a edita stilul de titlu Coordonator</a:t>
            </a:r>
            <a:endParaRPr lang="en-US"/>
          </a:p>
        </p:txBody>
      </p:sp>
      <p:sp>
        <p:nvSpPr>
          <p:cNvPr id="3" name="Substituent dată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14A40C-8443-4AE3-84E1-213A26E5A8B8}" type="datetimeFigureOut">
              <a:rPr lang="ro-RO"/>
              <a:pPr>
                <a:defRPr/>
              </a:pPr>
              <a:t>10.10.2011</a:t>
            </a:fld>
            <a:endParaRPr lang="ro-RO"/>
          </a:p>
        </p:txBody>
      </p:sp>
      <p:sp>
        <p:nvSpPr>
          <p:cNvPr id="4" name="Substituent subsol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o-RO"/>
          </a:p>
        </p:txBody>
      </p:sp>
      <p:sp>
        <p:nvSpPr>
          <p:cNvPr id="5" name="Substituent număr diapozitiv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567258-4D18-43F3-B2F1-05F9A2FD76E6}" type="slidenum">
              <a:rPr lang="ro-RO"/>
              <a:pPr>
                <a:defRPr/>
              </a:pPr>
              <a:t>‹#›</a:t>
            </a:fld>
            <a:endParaRPr lang="ro-RO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Necomple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stituent dată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A2F8DB-FB91-498D-8812-9494D5CF5E2A}" type="datetimeFigureOut">
              <a:rPr lang="ro-RO"/>
              <a:pPr>
                <a:defRPr/>
              </a:pPr>
              <a:t>10.10.2011</a:t>
            </a:fld>
            <a:endParaRPr lang="ro-RO"/>
          </a:p>
        </p:txBody>
      </p:sp>
      <p:sp>
        <p:nvSpPr>
          <p:cNvPr id="3" name="Substituent subsol 2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o-RO"/>
          </a:p>
        </p:txBody>
      </p:sp>
      <p:sp>
        <p:nvSpPr>
          <p:cNvPr id="4" name="Substituent număr diapozitiv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BE38EB-13B0-4233-8040-6AB779F36926}" type="slidenum">
              <a:rPr lang="ro-RO"/>
              <a:pPr>
                <a:defRPr/>
              </a:pPr>
              <a:t>‹#›</a:t>
            </a:fld>
            <a:endParaRPr lang="ro-RO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ținut cu legend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ector drept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2" name="Titlu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ro-RO" smtClean="0"/>
              <a:t>Faceți clic pentru a edita stilul de titlu Coordonator</a:t>
            </a:r>
            <a:endParaRPr lang="en-US"/>
          </a:p>
        </p:txBody>
      </p:sp>
      <p:sp>
        <p:nvSpPr>
          <p:cNvPr id="26" name="Substituent text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o-RO" smtClean="0"/>
              <a:t>Faceți clic pentru a edita stilurile de text Coordonator</a:t>
            </a:r>
          </a:p>
        </p:txBody>
      </p:sp>
      <p:sp>
        <p:nvSpPr>
          <p:cNvPr id="14" name="Substituent conținut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ro-RO" smtClean="0"/>
              <a:t>Faceți clic pentru a edita stilurile de text Coordonator</a:t>
            </a:r>
          </a:p>
          <a:p>
            <a:pPr lvl="1"/>
            <a:r>
              <a:rPr lang="ro-RO" smtClean="0"/>
              <a:t>Al doilea nivel</a:t>
            </a:r>
          </a:p>
          <a:p>
            <a:pPr lvl="2"/>
            <a:r>
              <a:rPr lang="ro-RO" smtClean="0"/>
              <a:t>Al treilea nivel</a:t>
            </a:r>
          </a:p>
          <a:p>
            <a:pPr lvl="3"/>
            <a:r>
              <a:rPr lang="ro-RO" smtClean="0"/>
              <a:t>Al patrulea nivel</a:t>
            </a:r>
          </a:p>
          <a:p>
            <a:pPr lvl="4"/>
            <a:r>
              <a:rPr lang="ro-RO" smtClean="0"/>
              <a:t>Al cincilea nivel</a:t>
            </a:r>
            <a:endParaRPr lang="en-US"/>
          </a:p>
        </p:txBody>
      </p:sp>
      <p:sp>
        <p:nvSpPr>
          <p:cNvPr id="6" name="Substituent dată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B390F7-9CEA-4497-9247-2946304D770C}" type="datetimeFigureOut">
              <a:rPr lang="ro-RO"/>
              <a:pPr>
                <a:defRPr/>
              </a:pPr>
              <a:t>10.10.2011</a:t>
            </a:fld>
            <a:endParaRPr lang="ro-RO"/>
          </a:p>
        </p:txBody>
      </p:sp>
      <p:sp>
        <p:nvSpPr>
          <p:cNvPr id="7" name="Substituent subsol 2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o-RO"/>
          </a:p>
        </p:txBody>
      </p:sp>
      <p:sp>
        <p:nvSpPr>
          <p:cNvPr id="8" name="Substituent număr diapozitiv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A9AA4B-1E05-46C4-9D77-F774AEBBF126}" type="slidenum">
              <a:rPr lang="ro-RO"/>
              <a:pPr>
                <a:defRPr/>
              </a:pPr>
              <a:t>‹#›</a:t>
            </a:fld>
            <a:endParaRPr lang="ro-RO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ine cu legend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ubstituent imagine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ro-RO" noProof="0" smtClean="0"/>
              <a:t>Faceți clic pe pictogramă pentru a adăuga o imagine</a:t>
            </a:r>
            <a:endParaRPr lang="en-US" noProof="0" dirty="0"/>
          </a:p>
        </p:txBody>
      </p:sp>
      <p:sp>
        <p:nvSpPr>
          <p:cNvPr id="17" name="Titlu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ro-RO" smtClean="0"/>
              <a:t>Faceți clic pentru a edita stilul de titlu Coordonator</a:t>
            </a:r>
            <a:endParaRPr lang="en-US"/>
          </a:p>
        </p:txBody>
      </p:sp>
      <p:sp>
        <p:nvSpPr>
          <p:cNvPr id="26" name="Substituent text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o-RO" smtClean="0"/>
              <a:t>Faceți clic pentru a edita stilurile de text Coordonator</a:t>
            </a:r>
          </a:p>
        </p:txBody>
      </p:sp>
      <p:sp>
        <p:nvSpPr>
          <p:cNvPr id="5" name="Substituent dată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8DE36C-BA57-464F-B95C-862A94D26AF2}" type="datetimeFigureOut">
              <a:rPr lang="ro-RO"/>
              <a:pPr>
                <a:defRPr/>
              </a:pPr>
              <a:t>10.10.2011</a:t>
            </a:fld>
            <a:endParaRPr lang="ro-RO"/>
          </a:p>
        </p:txBody>
      </p:sp>
      <p:sp>
        <p:nvSpPr>
          <p:cNvPr id="6" name="Substituent subsol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o-RO"/>
          </a:p>
        </p:txBody>
      </p:sp>
      <p:sp>
        <p:nvSpPr>
          <p:cNvPr id="7" name="Substituent număr diapozitiv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D057D8-19CD-4FCE-B157-2A60F96221F5}" type="slidenum">
              <a:rPr lang="ro-RO"/>
              <a:pPr>
                <a:defRPr/>
              </a:pPr>
              <a:t>‹#›</a:t>
            </a:fld>
            <a:endParaRPr lang="ro-RO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ector drept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029" name="Substituent text 7"/>
          <p:cNvSpPr>
            <a:spLocks noGrp="1"/>
          </p:cNvSpPr>
          <p:nvPr>
            <p:ph type="body" idx="1"/>
          </p:nvPr>
        </p:nvSpPr>
        <p:spPr bwMode="auto">
          <a:xfrm>
            <a:off x="304800" y="1554163"/>
            <a:ext cx="8686800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o-RO" smtClean="0"/>
              <a:t>Faceți clic pentru a edita stilurile de text Coordonator</a:t>
            </a:r>
          </a:p>
          <a:p>
            <a:pPr lvl="1"/>
            <a:r>
              <a:rPr lang="ro-RO" smtClean="0"/>
              <a:t>Al doilea nivel</a:t>
            </a:r>
          </a:p>
          <a:p>
            <a:pPr lvl="2"/>
            <a:r>
              <a:rPr lang="ro-RO" smtClean="0"/>
              <a:t>Al treilea nivel</a:t>
            </a:r>
          </a:p>
          <a:p>
            <a:pPr lvl="3"/>
            <a:r>
              <a:rPr lang="ro-RO" smtClean="0"/>
              <a:t>Al patrulea nivel</a:t>
            </a:r>
          </a:p>
          <a:p>
            <a:pPr lvl="4"/>
            <a:r>
              <a:rPr lang="ro-RO" smtClean="0"/>
              <a:t>Al cincilea nivel</a:t>
            </a:r>
            <a:endParaRPr lang="en-US" smtClean="0"/>
          </a:p>
        </p:txBody>
      </p:sp>
      <p:sp>
        <p:nvSpPr>
          <p:cNvPr id="11" name="Substituent dată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accent1">
                    <a:shade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6BDC5997-2858-4FA5-8CFE-9E00DEBC33E8}" type="datetimeFigureOut">
              <a:rPr lang="ro-RO"/>
              <a:pPr>
                <a:defRPr/>
              </a:pPr>
              <a:t>10.10.2011</a:t>
            </a:fld>
            <a:endParaRPr lang="ro-RO"/>
          </a:p>
        </p:txBody>
      </p:sp>
      <p:sp>
        <p:nvSpPr>
          <p:cNvPr id="28" name="Substituent subsol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accent1">
                    <a:shade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o-RO"/>
          </a:p>
        </p:txBody>
      </p:sp>
      <p:sp>
        <p:nvSpPr>
          <p:cNvPr id="5" name="Substituent număr diapozitiv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accent1">
                    <a:shade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AE3A35CA-9632-4EC4-AA41-B80B48DBE6B2}" type="slidenum">
              <a:rPr lang="ro-RO"/>
              <a:pPr>
                <a:defRPr/>
              </a:pPr>
              <a:t>‹#›</a:t>
            </a:fld>
            <a:endParaRPr lang="ro-RO"/>
          </a:p>
        </p:txBody>
      </p:sp>
      <p:sp>
        <p:nvSpPr>
          <p:cNvPr id="10" name="Substituent titlu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lang="ro-RO" smtClean="0"/>
              <a:t>Faceți clic pentru a edita stilul de titlu Coordonator</a:t>
            </a:r>
            <a:endParaRPr lang="en-US"/>
          </a:p>
        </p:txBody>
      </p:sp>
      <p:sp>
        <p:nvSpPr>
          <p:cNvPr id="9" name="Conector drept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2" name="Conector drept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8" r:id="rId1"/>
    <p:sldLayoutId id="2147483769" r:id="rId2"/>
    <p:sldLayoutId id="2147483770" r:id="rId3"/>
    <p:sldLayoutId id="2147483767" r:id="rId4"/>
    <p:sldLayoutId id="2147483771" r:id="rId5"/>
    <p:sldLayoutId id="2147483766" r:id="rId6"/>
    <p:sldLayoutId id="2147483772" r:id="rId7"/>
    <p:sldLayoutId id="2147483773" r:id="rId8"/>
    <p:sldLayoutId id="2147483774" r:id="rId9"/>
    <p:sldLayoutId id="2147483765" r:id="rId10"/>
    <p:sldLayoutId id="2147483775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3600" kern="1200" cap="all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"/>
        <a:defRPr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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"/>
        <a:defRPr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"/>
        <a:defRPr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 2" pitchFamily="18" charset="2"/>
        <a:buChar char=""/>
        <a:defRPr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3" name="Picture 2" descr="ANTET MECT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372225" y="333375"/>
            <a:ext cx="2028825" cy="1035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Subtitlu 9"/>
          <p:cNvSpPr>
            <a:spLocks noGrp="1"/>
          </p:cNvSpPr>
          <p:nvPr>
            <p:ph type="subTitle" idx="1"/>
          </p:nvPr>
        </p:nvSpPr>
        <p:spPr>
          <a:xfrm>
            <a:off x="1431925" y="1849438"/>
            <a:ext cx="7407275" cy="4171950"/>
          </a:xfrm>
        </p:spPr>
        <p:txBody>
          <a:bodyPr>
            <a:normAutofit fontScale="92500" lnSpcReduction="20000"/>
          </a:bodyPr>
          <a:lstStyle/>
          <a:p>
            <a:pPr algn="ctr" fontAlgn="auto">
              <a:spcAft>
                <a:spcPts val="0"/>
              </a:spcAft>
              <a:buFont typeface="Wingdings 2"/>
              <a:buNone/>
              <a:defRPr/>
            </a:pPr>
            <a:endParaRPr lang="ro-RO" sz="2800" b="1" dirty="0" smtClean="0">
              <a:solidFill>
                <a:schemeClr val="accent3">
                  <a:lumMod val="75000"/>
                </a:schemeClr>
              </a:solidFill>
              <a:latin typeface="Arial Black" pitchFamily="34" charset="0"/>
            </a:endParaRPr>
          </a:p>
          <a:p>
            <a:pPr algn="ctr" fontAlgn="auto">
              <a:lnSpc>
                <a:spcPct val="150000"/>
              </a:lnSpc>
              <a:spcAft>
                <a:spcPts val="0"/>
              </a:spcAft>
              <a:buFont typeface="Wingdings 2"/>
              <a:buNone/>
              <a:defRPr/>
            </a:pPr>
            <a:r>
              <a:rPr lang="ro-RO" sz="2800" b="1" dirty="0" smtClean="0">
                <a:solidFill>
                  <a:schemeClr val="accent2">
                    <a:lumMod val="50000"/>
                  </a:schemeClr>
                </a:solidFill>
                <a:latin typeface="Arial Black" pitchFamily="34" charset="0"/>
              </a:rPr>
              <a:t>INSTRUIREA INSPECTORILOR EDUCATIVI ŞI A </a:t>
            </a:r>
          </a:p>
          <a:p>
            <a:pPr algn="ctr" fontAlgn="auto">
              <a:lnSpc>
                <a:spcPct val="150000"/>
              </a:lnSpc>
              <a:spcAft>
                <a:spcPts val="0"/>
              </a:spcAft>
              <a:buFont typeface="Wingdings 2"/>
              <a:buNone/>
              <a:defRPr/>
            </a:pPr>
            <a:r>
              <a:rPr lang="ro-RO" sz="2800" b="1" dirty="0" smtClean="0">
                <a:solidFill>
                  <a:schemeClr val="accent2">
                    <a:lumMod val="50000"/>
                  </a:schemeClr>
                </a:solidFill>
                <a:latin typeface="Arial Black" pitchFamily="34" charset="0"/>
              </a:rPr>
              <a:t>DIRECTORILOR DE PAL</a:t>
            </a:r>
            <a:r>
              <a:rPr lang="en-US" sz="2800" b="1" dirty="0" smtClean="0">
                <a:solidFill>
                  <a:schemeClr val="accent2">
                    <a:lumMod val="50000"/>
                  </a:schemeClr>
                </a:solidFill>
                <a:latin typeface="Arial Black" pitchFamily="34" charset="0"/>
              </a:rPr>
              <a:t>A</a:t>
            </a:r>
            <a:r>
              <a:rPr lang="ro-RO" sz="2800" b="1" dirty="0" smtClean="0">
                <a:solidFill>
                  <a:schemeClr val="accent2">
                    <a:lumMod val="50000"/>
                  </a:schemeClr>
                </a:solidFill>
                <a:latin typeface="Arial Black" pitchFamily="34" charset="0"/>
              </a:rPr>
              <a:t>TE ALE COPIILOR</a:t>
            </a:r>
          </a:p>
          <a:p>
            <a:pPr algn="ctr" fontAlgn="auto">
              <a:spcAft>
                <a:spcPts val="0"/>
              </a:spcAft>
              <a:buFont typeface="Wingdings 2"/>
              <a:buNone/>
              <a:defRPr/>
            </a:pPr>
            <a:endParaRPr lang="ro-RO" sz="2800" b="1" dirty="0" smtClean="0">
              <a:solidFill>
                <a:schemeClr val="accent2">
                  <a:lumMod val="50000"/>
                </a:schemeClr>
              </a:solidFill>
            </a:endParaRPr>
          </a:p>
          <a:p>
            <a:pPr algn="ctr" fontAlgn="auto">
              <a:spcAft>
                <a:spcPts val="0"/>
              </a:spcAft>
              <a:buFont typeface="Wingdings 2"/>
              <a:buNone/>
              <a:defRPr/>
            </a:pPr>
            <a:endParaRPr lang="ro-RO" sz="2800" b="1" dirty="0" smtClean="0">
              <a:solidFill>
                <a:schemeClr val="accent2">
                  <a:lumMod val="50000"/>
                </a:schemeClr>
              </a:solidFill>
            </a:endParaRPr>
          </a:p>
          <a:p>
            <a:pPr algn="ctr" fontAlgn="auto">
              <a:spcAft>
                <a:spcPts val="0"/>
              </a:spcAft>
              <a:buFont typeface="Wingdings 2"/>
              <a:buNone/>
              <a:defRPr/>
            </a:pPr>
            <a:r>
              <a:rPr lang="ro-RO" sz="2000" b="1" smtClean="0">
                <a:solidFill>
                  <a:schemeClr val="accent2">
                    <a:lumMod val="50000"/>
                  </a:schemeClr>
                </a:solidFill>
              </a:rPr>
              <a:t>19-22.09.2011</a:t>
            </a:r>
            <a:endParaRPr lang="ro-RO" sz="2000" b="1" dirty="0" smtClean="0">
              <a:solidFill>
                <a:schemeClr val="accent2">
                  <a:lumMod val="50000"/>
                </a:schemeClr>
              </a:solidFill>
            </a:endParaRPr>
          </a:p>
          <a:p>
            <a:pPr algn="ctr" fontAlgn="auto">
              <a:spcAft>
                <a:spcPts val="0"/>
              </a:spcAft>
              <a:buFont typeface="Wingdings 2"/>
              <a:buNone/>
              <a:defRPr/>
            </a:pPr>
            <a:r>
              <a:rPr lang="ro-RO" sz="2000" b="1" dirty="0" smtClean="0">
                <a:solidFill>
                  <a:schemeClr val="accent2">
                    <a:lumMod val="50000"/>
                  </a:schemeClr>
                </a:solidFill>
              </a:rPr>
              <a:t>Balvanyos, Covasna</a:t>
            </a:r>
            <a:endParaRPr lang="ro-RO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ro-RO"/>
          </a:p>
        </p:txBody>
      </p:sp>
      <p:sp>
        <p:nvSpPr>
          <p:cNvPr id="3" name="Substituent conținut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fontAlgn="auto">
              <a:lnSpc>
                <a:spcPct val="90000"/>
              </a:lnSpc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ro-RO" dirty="0" smtClean="0">
                <a:solidFill>
                  <a:schemeClr val="accent2">
                    <a:lumMod val="50000"/>
                  </a:schemeClr>
                </a:solidFill>
              </a:rPr>
              <a:t>Alte aspecte: </a:t>
            </a:r>
          </a:p>
          <a:p>
            <a:pPr fontAlgn="auto">
              <a:lnSpc>
                <a:spcPct val="9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ro-RO" dirty="0" smtClean="0">
                <a:solidFill>
                  <a:schemeClr val="accent2">
                    <a:lumMod val="50000"/>
                  </a:schemeClr>
                </a:solidFill>
              </a:rPr>
              <a:t>	- spaţiul şcolar: situaţie  patrimoniu, estetică, dimensiuni, nr. cercuri, reprofilare în concordanţă cu nevoile elevilor şi cerinţele comunităţii</a:t>
            </a:r>
          </a:p>
          <a:p>
            <a:pPr fontAlgn="auto">
              <a:lnSpc>
                <a:spcPct val="9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ro-RO" dirty="0" smtClean="0">
                <a:solidFill>
                  <a:schemeClr val="accent2">
                    <a:lumMod val="50000"/>
                  </a:schemeClr>
                </a:solidFill>
              </a:rPr>
              <a:t>	- frecvenţa elevilor (cataloage)</a:t>
            </a:r>
          </a:p>
          <a:p>
            <a:pPr fontAlgn="auto">
              <a:lnSpc>
                <a:spcPct val="9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ro-RO" dirty="0" smtClean="0">
                <a:solidFill>
                  <a:schemeClr val="accent2">
                    <a:lumMod val="50000"/>
                  </a:schemeClr>
                </a:solidFill>
              </a:rPr>
              <a:t>	- informaţii cataloage</a:t>
            </a:r>
          </a:p>
          <a:p>
            <a:pPr fontAlgn="auto">
              <a:lnSpc>
                <a:spcPct val="9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ro-RO" dirty="0" smtClean="0">
                <a:solidFill>
                  <a:schemeClr val="accent2">
                    <a:lumMod val="50000"/>
                  </a:schemeClr>
                </a:solidFill>
              </a:rPr>
              <a:t>	- proiecte şi programe în parteneriat</a:t>
            </a:r>
            <a:endParaRPr lang="en-US" dirty="0" smtClean="0">
              <a:solidFill>
                <a:schemeClr val="accent2">
                  <a:lumMod val="50000"/>
                </a:schemeClr>
              </a:solidFill>
            </a:endParaRPr>
          </a:p>
          <a:p>
            <a:pPr fontAlgn="auto">
              <a:lnSpc>
                <a:spcPct val="9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dirty="0" smtClean="0">
                <a:solidFill>
                  <a:schemeClr val="accent2">
                    <a:lumMod val="50000"/>
                  </a:schemeClr>
                </a:solidFill>
              </a:rPr>
              <a:t>	</a:t>
            </a:r>
            <a:r>
              <a:rPr lang="ro-RO" dirty="0" smtClean="0">
                <a:solidFill>
                  <a:schemeClr val="accent2">
                    <a:lumMod val="50000"/>
                  </a:schemeClr>
                </a:solidFill>
              </a:rPr>
              <a:t>- cărţi de muncă/secretariat/contabilitate-financiar</a:t>
            </a:r>
          </a:p>
          <a:p>
            <a:pPr fontAlgn="auto">
              <a:lnSpc>
                <a:spcPct val="9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ro-RO" dirty="0" smtClean="0">
                <a:solidFill>
                  <a:schemeClr val="accent2">
                    <a:lumMod val="50000"/>
                  </a:schemeClr>
                </a:solidFill>
              </a:rPr>
              <a:t>	- colaborare PC-CC – întruniri </a:t>
            </a:r>
            <a:r>
              <a:rPr lang="ro-RO" dirty="0" err="1" smtClean="0">
                <a:solidFill>
                  <a:schemeClr val="accent2">
                    <a:lumMod val="50000"/>
                  </a:schemeClr>
                </a:solidFill>
              </a:rPr>
              <a:t>p.v</a:t>
            </a:r>
            <a:r>
              <a:rPr lang="ro-RO" dirty="0" smtClean="0">
                <a:solidFill>
                  <a:schemeClr val="accent2">
                    <a:lumMod val="50000"/>
                  </a:schemeClr>
                </a:solidFill>
              </a:rPr>
              <a:t>./probleme ridicate</a:t>
            </a:r>
            <a:endParaRPr lang="en-US" dirty="0" smtClean="0">
              <a:solidFill>
                <a:schemeClr val="accent2">
                  <a:lumMod val="50000"/>
                </a:schemeClr>
              </a:solidFill>
            </a:endParaRPr>
          </a:p>
          <a:p>
            <a:pPr fontAlgn="auto">
              <a:spcAft>
                <a:spcPts val="0"/>
              </a:spcAft>
              <a:buFont typeface="Wingdings 2"/>
              <a:buChar char=""/>
              <a:defRPr/>
            </a:pPr>
            <a:endParaRPr lang="ro-RO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/>
          <p:cNvSpPr>
            <a:spLocks noGrp="1"/>
          </p:cNvSpPr>
          <p:nvPr>
            <p:ph type="title"/>
          </p:nvPr>
        </p:nvSpPr>
        <p:spPr>
          <a:xfrm>
            <a:off x="1435608" y="548680"/>
            <a:ext cx="7498080" cy="648072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o-RO" b="1" dirty="0" smtClean="0">
                <a:solidFill>
                  <a:schemeClr val="accent2">
                    <a:lumMod val="50000"/>
                  </a:schemeClr>
                </a:solidFill>
              </a:rPr>
              <a:t>Priorităţi în educaţie (pe termen scurt):</a:t>
            </a:r>
            <a:br>
              <a:rPr lang="ro-RO" b="1" dirty="0" smtClean="0">
                <a:solidFill>
                  <a:schemeClr val="accent2">
                    <a:lumMod val="50000"/>
                  </a:schemeClr>
                </a:solidFill>
              </a:rPr>
            </a:br>
            <a:endParaRPr lang="ro-RO" dirty="0"/>
          </a:p>
        </p:txBody>
      </p:sp>
      <p:sp>
        <p:nvSpPr>
          <p:cNvPr id="3" name="Substituent conținut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fontAlgn="auto">
              <a:lnSpc>
                <a:spcPct val="8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endParaRPr lang="ro-RO" b="1" dirty="0" smtClean="0">
              <a:solidFill>
                <a:schemeClr val="accent2">
                  <a:lumMod val="50000"/>
                </a:schemeClr>
              </a:solidFill>
            </a:endParaRPr>
          </a:p>
          <a:p>
            <a:pPr fontAlgn="auto">
              <a:lnSpc>
                <a:spcPct val="80000"/>
              </a:lnSpc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ro-RO" dirty="0" smtClean="0">
                <a:solidFill>
                  <a:schemeClr val="accent2">
                    <a:lumMod val="50000"/>
                  </a:schemeClr>
                </a:solidFill>
              </a:rPr>
              <a:t>Aplicare doc. legislative derivate din LEN</a:t>
            </a:r>
          </a:p>
          <a:p>
            <a:pPr fontAlgn="auto">
              <a:lnSpc>
                <a:spcPct val="80000"/>
              </a:lnSpc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ro-RO" dirty="0" smtClean="0">
                <a:solidFill>
                  <a:schemeClr val="accent2">
                    <a:lumMod val="50000"/>
                  </a:schemeClr>
                </a:solidFill>
              </a:rPr>
              <a:t>Activităţi de dirigenţie şi consiliere şi orientare</a:t>
            </a:r>
          </a:p>
          <a:p>
            <a:pPr fontAlgn="auto">
              <a:lnSpc>
                <a:spcPct val="80000"/>
              </a:lnSpc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ro-RO" dirty="0" smtClean="0">
                <a:solidFill>
                  <a:schemeClr val="accent2">
                    <a:lumMod val="50000"/>
                  </a:schemeClr>
                </a:solidFill>
              </a:rPr>
              <a:t>Monitorizare ”Școala Altfel”</a:t>
            </a:r>
          </a:p>
          <a:p>
            <a:pPr fontAlgn="auto">
              <a:lnSpc>
                <a:spcPct val="80000"/>
              </a:lnSpc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ro-RO" dirty="0" smtClean="0">
                <a:solidFill>
                  <a:schemeClr val="accent2">
                    <a:lumMod val="50000"/>
                  </a:schemeClr>
                </a:solidFill>
              </a:rPr>
              <a:t>Colaborări naționale in proiecte:  Viitorul în zori –”</a:t>
            </a:r>
            <a:r>
              <a:rPr lang="ro-RO" dirty="0" smtClean="0"/>
              <a:t> </a:t>
            </a:r>
            <a:r>
              <a:rPr lang="ro-RO" dirty="0" err="1" smtClean="0"/>
              <a:t>Let’s</a:t>
            </a:r>
            <a:r>
              <a:rPr lang="ro-RO" dirty="0" smtClean="0"/>
              <a:t> Do It, Romania!</a:t>
            </a:r>
            <a:r>
              <a:rPr lang="ro-RO" dirty="0" smtClean="0">
                <a:solidFill>
                  <a:schemeClr val="accent2">
                    <a:lumMod val="50000"/>
                  </a:schemeClr>
                </a:solidFill>
              </a:rPr>
              <a:t>”, Cinema City _- ”Educație prin divertisment”, </a:t>
            </a:r>
            <a:r>
              <a:rPr lang="ro-RO" dirty="0" err="1" smtClean="0">
                <a:solidFill>
                  <a:schemeClr val="accent2">
                    <a:lumMod val="50000"/>
                  </a:schemeClr>
                </a:solidFill>
              </a:rPr>
              <a:t>TetraPak</a:t>
            </a:r>
            <a:r>
              <a:rPr lang="ro-RO" dirty="0" smtClean="0">
                <a:solidFill>
                  <a:schemeClr val="accent2">
                    <a:lumMod val="50000"/>
                  </a:schemeClr>
                </a:solidFill>
              </a:rPr>
              <a:t> - </a:t>
            </a:r>
            <a:r>
              <a:rPr lang="ro-RO" dirty="0" smtClean="0"/>
              <a:t>concursul de creație “Laptele Școlar te face erou” ,  </a:t>
            </a:r>
            <a:r>
              <a:rPr lang="ro-RO" dirty="0" err="1" smtClean="0"/>
              <a:t>Ecorom</a:t>
            </a:r>
            <a:r>
              <a:rPr lang="ro-RO" dirty="0" smtClean="0"/>
              <a:t>/ARAM– ed. mediu</a:t>
            </a:r>
          </a:p>
          <a:p>
            <a:pPr fontAlgn="auto">
              <a:lnSpc>
                <a:spcPct val="80000"/>
              </a:lnSpc>
              <a:spcAft>
                <a:spcPts val="0"/>
              </a:spcAft>
              <a:buFont typeface="Wingdings 2"/>
              <a:buNone/>
              <a:defRPr/>
            </a:pPr>
            <a:r>
              <a:rPr lang="ro-RO" dirty="0" smtClean="0"/>
              <a:t>    ”Viața mea un ”joc” serios”</a:t>
            </a:r>
            <a:r>
              <a:rPr lang="ro-RO" dirty="0" smtClean="0">
                <a:solidFill>
                  <a:schemeClr val="accent2">
                    <a:lumMod val="50000"/>
                  </a:schemeClr>
                </a:solidFill>
              </a:rPr>
              <a:t> , etc.   </a:t>
            </a:r>
          </a:p>
          <a:p>
            <a:pPr fontAlgn="auto">
              <a:lnSpc>
                <a:spcPct val="80000"/>
              </a:lnSpc>
              <a:spcAft>
                <a:spcPts val="0"/>
              </a:spcAft>
              <a:buFontTx/>
              <a:buChar char="-"/>
              <a:defRPr/>
            </a:pPr>
            <a:endParaRPr lang="ro-RO" dirty="0" smtClean="0">
              <a:solidFill>
                <a:schemeClr val="accent2">
                  <a:lumMod val="50000"/>
                </a:schemeClr>
              </a:solidFill>
            </a:endParaRPr>
          </a:p>
          <a:p>
            <a:pPr fontAlgn="auto">
              <a:spcAft>
                <a:spcPts val="0"/>
              </a:spcAft>
              <a:buFont typeface="Wingdings 2"/>
              <a:buChar char=""/>
              <a:defRPr/>
            </a:pPr>
            <a:endParaRPr lang="ro-RO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ro-RO"/>
          </a:p>
        </p:txBody>
      </p:sp>
      <p:sp>
        <p:nvSpPr>
          <p:cNvPr id="3" name="Substituent conținut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fontAlgn="auto">
              <a:lnSpc>
                <a:spcPct val="80000"/>
              </a:lnSpc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ro-RO" dirty="0" smtClean="0">
                <a:solidFill>
                  <a:schemeClr val="accent2">
                    <a:lumMod val="50000"/>
                  </a:schemeClr>
                </a:solidFill>
              </a:rPr>
              <a:t>Proiecte şi programe educative:</a:t>
            </a:r>
          </a:p>
          <a:p>
            <a:pPr fontAlgn="auto">
              <a:lnSpc>
                <a:spcPct val="120000"/>
              </a:lnSpc>
              <a:spcAft>
                <a:spcPts val="0"/>
              </a:spcAft>
              <a:buFontTx/>
              <a:buNone/>
              <a:defRPr/>
            </a:pPr>
            <a:r>
              <a:rPr lang="ro-RO" dirty="0" smtClean="0">
                <a:solidFill>
                  <a:schemeClr val="accent2">
                    <a:lumMod val="50000"/>
                  </a:schemeClr>
                </a:solidFill>
              </a:rPr>
              <a:t>	- naţionale, ed. </a:t>
            </a:r>
            <a:r>
              <a:rPr lang="ro-RO" dirty="0" err="1" smtClean="0">
                <a:solidFill>
                  <a:schemeClr val="accent2">
                    <a:lumMod val="50000"/>
                  </a:schemeClr>
                </a:solidFill>
              </a:rPr>
              <a:t>san</a:t>
            </a:r>
            <a:r>
              <a:rPr lang="ro-RO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ro-RO" sz="2600" dirty="0" smtClean="0">
                <a:solidFill>
                  <a:schemeClr val="accent2">
                    <a:lumMod val="50000"/>
                  </a:schemeClr>
                </a:solidFill>
              </a:rPr>
              <a:t>(CDS + </a:t>
            </a:r>
            <a:r>
              <a:rPr lang="ro-RO" sz="2600" dirty="0" err="1" smtClean="0">
                <a:solidFill>
                  <a:schemeClr val="accent2">
                    <a:lumMod val="50000"/>
                  </a:schemeClr>
                </a:solidFill>
              </a:rPr>
              <a:t>extracurricular</a:t>
            </a:r>
            <a:r>
              <a:rPr lang="ro-RO" sz="2600" dirty="0" smtClean="0">
                <a:solidFill>
                  <a:schemeClr val="accent2">
                    <a:lumMod val="50000"/>
                  </a:schemeClr>
                </a:solidFill>
              </a:rPr>
              <a:t> și extrașcolar)</a:t>
            </a:r>
            <a:r>
              <a:rPr lang="ro-RO" dirty="0" smtClean="0">
                <a:solidFill>
                  <a:schemeClr val="accent2">
                    <a:lumMod val="50000"/>
                  </a:schemeClr>
                </a:solidFill>
              </a:rPr>
              <a:t> ed. mediu; ed. rutieră, ed. situaţii de urgenţă, ed. împotriva consumului de substanţe toxice, ed. privind reducerea fenomenului de violenţa,  voluntariat etc. </a:t>
            </a:r>
          </a:p>
          <a:p>
            <a:pPr fontAlgn="auto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r>
              <a:rPr lang="ro-RO" dirty="0" smtClean="0">
                <a:solidFill>
                  <a:schemeClr val="accent2">
                    <a:lumMod val="50000"/>
                  </a:schemeClr>
                </a:solidFill>
              </a:rPr>
              <a:t>	- judeţene, </a:t>
            </a:r>
          </a:p>
          <a:p>
            <a:pPr fontAlgn="auto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r>
              <a:rPr lang="ro-RO" dirty="0" smtClean="0">
                <a:solidFill>
                  <a:schemeClr val="accent2">
                    <a:lumMod val="50000"/>
                  </a:schemeClr>
                </a:solidFill>
              </a:rPr>
              <a:t>	- locale</a:t>
            </a:r>
          </a:p>
          <a:p>
            <a:pPr fontAlgn="auto">
              <a:lnSpc>
                <a:spcPct val="80000"/>
              </a:lnSpc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ro-RO" dirty="0" smtClean="0">
                <a:solidFill>
                  <a:schemeClr val="accent2">
                    <a:lumMod val="50000"/>
                  </a:schemeClr>
                </a:solidFill>
              </a:rPr>
              <a:t>CJE</a:t>
            </a:r>
          </a:p>
          <a:p>
            <a:pPr fontAlgn="auto">
              <a:lnSpc>
                <a:spcPct val="80000"/>
              </a:lnSpc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ro-RO" dirty="0" smtClean="0">
                <a:solidFill>
                  <a:schemeClr val="accent2">
                    <a:lumMod val="50000"/>
                  </a:schemeClr>
                </a:solidFill>
              </a:rPr>
              <a:t>Parteneriate</a:t>
            </a:r>
          </a:p>
          <a:p>
            <a:pPr fontAlgn="auto">
              <a:lnSpc>
                <a:spcPct val="80000"/>
              </a:lnSpc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ro-RO" dirty="0" smtClean="0">
                <a:solidFill>
                  <a:schemeClr val="accent2">
                    <a:lumMod val="50000"/>
                  </a:schemeClr>
                </a:solidFill>
              </a:rPr>
              <a:t>Consorții școlare</a:t>
            </a:r>
          </a:p>
          <a:p>
            <a:pPr fontAlgn="auto">
              <a:lnSpc>
                <a:spcPct val="80000"/>
              </a:lnSpc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ro-RO" dirty="0" smtClean="0">
                <a:solidFill>
                  <a:schemeClr val="accent2">
                    <a:lumMod val="50000"/>
                  </a:schemeClr>
                </a:solidFill>
              </a:rPr>
              <a:t>Calendarul Activităţilor Educative</a:t>
            </a:r>
            <a:endParaRPr lang="ro-RO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ro-RO"/>
          </a:p>
        </p:txBody>
      </p:sp>
      <p:sp>
        <p:nvSpPr>
          <p:cNvPr id="3" name="Substituent conținut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 fontAlgn="auto">
              <a:spcAft>
                <a:spcPts val="0"/>
              </a:spcAft>
              <a:buFont typeface="Wingdings" pitchFamily="2" charset="2"/>
              <a:buNone/>
              <a:defRPr/>
            </a:pPr>
            <a:endParaRPr lang="ro-RO" sz="6600" b="1" dirty="0" smtClean="0">
              <a:solidFill>
                <a:schemeClr val="accent2">
                  <a:lumMod val="50000"/>
                </a:schemeClr>
              </a:solidFill>
            </a:endParaRPr>
          </a:p>
          <a:p>
            <a:pPr algn="ctr" fontAlgn="auto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ro-RO" sz="6600" b="1" dirty="0" smtClean="0">
                <a:solidFill>
                  <a:schemeClr val="accent2">
                    <a:lumMod val="50000"/>
                  </a:schemeClr>
                </a:solidFill>
              </a:rPr>
              <a:t>Succes!</a:t>
            </a:r>
          </a:p>
          <a:p>
            <a:pPr algn="ctr" fontAlgn="auto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ro-RO" sz="3600" b="1" dirty="0" smtClean="0">
                <a:solidFill>
                  <a:schemeClr val="accent2">
                    <a:lumMod val="50000"/>
                  </a:schemeClr>
                </a:solidFill>
              </a:rPr>
              <a:t>an școlar 2011-2012</a:t>
            </a:r>
          </a:p>
          <a:p>
            <a:pPr fontAlgn="auto">
              <a:spcAft>
                <a:spcPts val="0"/>
              </a:spcAft>
              <a:buFont typeface="Wingdings 2"/>
              <a:buChar char=""/>
              <a:defRPr/>
            </a:pPr>
            <a:endParaRPr lang="ro-RO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stituent conținut 2"/>
          <p:cNvSpPr>
            <a:spLocks noGrp="1"/>
          </p:cNvSpPr>
          <p:nvPr>
            <p:ph idx="1"/>
          </p:nvPr>
        </p:nvSpPr>
        <p:spPr>
          <a:xfrm>
            <a:off x="1435100" y="333375"/>
            <a:ext cx="7499350" cy="5915025"/>
          </a:xfrm>
        </p:spPr>
        <p:txBody>
          <a:bodyPr>
            <a:noAutofit/>
          </a:bodyPr>
          <a:lstStyle/>
          <a:p>
            <a:pPr fontAlgn="auto">
              <a:lnSpc>
                <a:spcPct val="80000"/>
              </a:lnSpc>
              <a:spcAft>
                <a:spcPts val="0"/>
              </a:spcAft>
              <a:buFont typeface="Wingdings 2"/>
              <a:buChar char=""/>
              <a:defRPr/>
            </a:pPr>
            <a:endParaRPr lang="ro-RO" sz="1600" b="1" dirty="0" smtClean="0">
              <a:solidFill>
                <a:schemeClr val="accent2">
                  <a:lumMod val="50000"/>
                </a:schemeClr>
              </a:solidFill>
              <a:latin typeface="Arial Black" pitchFamily="34" charset="0"/>
            </a:endParaRPr>
          </a:p>
          <a:p>
            <a:pPr algn="ctr" fontAlgn="auto">
              <a:lnSpc>
                <a:spcPct val="80000"/>
              </a:lnSpc>
              <a:spcAft>
                <a:spcPts val="0"/>
              </a:spcAft>
              <a:buFont typeface="Wingdings 2"/>
              <a:buNone/>
              <a:defRPr/>
            </a:pPr>
            <a:r>
              <a:rPr lang="ro-RO" sz="1800" b="1" dirty="0" smtClean="0">
                <a:solidFill>
                  <a:schemeClr val="accent2">
                    <a:lumMod val="50000"/>
                  </a:schemeClr>
                </a:solidFill>
                <a:latin typeface="Arial Black" pitchFamily="34" charset="0"/>
              </a:rPr>
              <a:t>ORGANIGRAMĂ</a:t>
            </a:r>
          </a:p>
          <a:p>
            <a:pPr fontAlgn="auto">
              <a:lnSpc>
                <a:spcPct val="80000"/>
              </a:lnSpc>
              <a:spcAft>
                <a:spcPts val="0"/>
              </a:spcAft>
              <a:buFont typeface="Wingdings 2"/>
              <a:buNone/>
              <a:defRPr/>
            </a:pPr>
            <a:endParaRPr lang="ro-RO" sz="1600" b="1" dirty="0" smtClean="0">
              <a:solidFill>
                <a:schemeClr val="accent2">
                  <a:lumMod val="50000"/>
                </a:schemeClr>
              </a:solidFill>
              <a:latin typeface="Arial Black" pitchFamily="34" charset="0"/>
            </a:endParaRPr>
          </a:p>
          <a:p>
            <a:pPr fontAlgn="auto">
              <a:lnSpc>
                <a:spcPct val="80000"/>
              </a:lnSpc>
              <a:spcAft>
                <a:spcPts val="0"/>
              </a:spcAft>
              <a:buFont typeface="Wingdings 2"/>
              <a:buNone/>
              <a:defRPr/>
            </a:pPr>
            <a:endParaRPr lang="ro-RO" sz="1600" b="1" dirty="0" smtClean="0">
              <a:solidFill>
                <a:schemeClr val="accent2">
                  <a:lumMod val="50000"/>
                </a:schemeClr>
              </a:solidFill>
              <a:latin typeface="Arial Black" pitchFamily="34" charset="0"/>
            </a:endParaRPr>
          </a:p>
          <a:p>
            <a:pPr fontAlgn="auto">
              <a:lnSpc>
                <a:spcPct val="80000"/>
              </a:lnSpc>
              <a:spcAft>
                <a:spcPts val="0"/>
              </a:spcAft>
              <a:buFont typeface="Wingdings 2"/>
              <a:buNone/>
              <a:defRPr/>
            </a:pPr>
            <a:r>
              <a:rPr lang="ro-RO" sz="1600" b="1" dirty="0" smtClean="0">
                <a:solidFill>
                  <a:schemeClr val="accent2">
                    <a:lumMod val="50000"/>
                  </a:schemeClr>
                </a:solidFill>
                <a:latin typeface="Arial Black" pitchFamily="34" charset="0"/>
              </a:rPr>
              <a:t>Secretar de Stat </a:t>
            </a:r>
          </a:p>
          <a:p>
            <a:pPr fontAlgn="auto">
              <a:lnSpc>
                <a:spcPct val="80000"/>
              </a:lnSpc>
              <a:spcAft>
                <a:spcPts val="0"/>
              </a:spcAft>
              <a:buFont typeface="Wingdings 2"/>
              <a:buNone/>
              <a:defRPr/>
            </a:pPr>
            <a:endParaRPr lang="ro-RO" sz="1600" b="1" dirty="0" smtClean="0">
              <a:solidFill>
                <a:schemeClr val="accent2">
                  <a:lumMod val="50000"/>
                </a:schemeClr>
              </a:solidFill>
              <a:latin typeface="Arial Black" pitchFamily="34" charset="0"/>
            </a:endParaRPr>
          </a:p>
          <a:p>
            <a:pPr fontAlgn="auto">
              <a:lnSpc>
                <a:spcPct val="8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ro-RO" sz="1600" b="1" dirty="0" smtClean="0">
                <a:solidFill>
                  <a:schemeClr val="accent2">
                    <a:lumMod val="50000"/>
                  </a:schemeClr>
                </a:solidFill>
                <a:latin typeface="Arial Black" pitchFamily="34" charset="0"/>
              </a:rPr>
              <a:t>	Direcţia Generală Educație și Învățare pe Tot Parcursul Vieții</a:t>
            </a:r>
          </a:p>
          <a:p>
            <a:pPr fontAlgn="auto">
              <a:lnSpc>
                <a:spcPct val="8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ro-RO" sz="1600" dirty="0" smtClean="0">
                <a:solidFill>
                  <a:schemeClr val="accent2">
                    <a:lumMod val="50000"/>
                  </a:schemeClr>
                </a:solidFill>
                <a:latin typeface="Arial Black" pitchFamily="34" charset="0"/>
              </a:rPr>
              <a:t>	Direcţia</a:t>
            </a:r>
            <a:r>
              <a:rPr lang="ro-RO" sz="1600" b="1" dirty="0" smtClean="0">
                <a:solidFill>
                  <a:schemeClr val="accent2">
                    <a:lumMod val="50000"/>
                  </a:schemeClr>
                </a:solidFill>
                <a:latin typeface="Arial Black" pitchFamily="34" charset="0"/>
              </a:rPr>
              <a:t> Învățare pe Tot Parcursul Vieții</a:t>
            </a:r>
            <a:r>
              <a:rPr lang="ro-RO" sz="1600" dirty="0" smtClean="0">
                <a:solidFill>
                  <a:schemeClr val="accent2">
                    <a:lumMod val="50000"/>
                  </a:schemeClr>
                </a:solidFill>
                <a:latin typeface="Arial Black" pitchFamily="34" charset="0"/>
              </a:rPr>
              <a:t> și Programe</a:t>
            </a:r>
          </a:p>
          <a:p>
            <a:pPr fontAlgn="auto">
              <a:lnSpc>
                <a:spcPct val="8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endParaRPr lang="ro-RO" sz="1600" dirty="0" smtClean="0">
              <a:solidFill>
                <a:schemeClr val="accent2">
                  <a:lumMod val="50000"/>
                </a:schemeClr>
              </a:solidFill>
              <a:latin typeface="Arial Black" pitchFamily="34" charset="0"/>
            </a:endParaRPr>
          </a:p>
          <a:p>
            <a:pPr fontAlgn="auto">
              <a:lnSpc>
                <a:spcPct val="8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ro-RO" sz="1600" b="1" i="1" dirty="0" smtClean="0">
                <a:solidFill>
                  <a:schemeClr val="accent2">
                    <a:lumMod val="50000"/>
                  </a:schemeClr>
                </a:solidFill>
                <a:latin typeface="Arial Black" pitchFamily="34" charset="0"/>
              </a:rPr>
              <a:t>Activităţi educative şcolare şi extraşcolare MECTS</a:t>
            </a:r>
          </a:p>
          <a:p>
            <a:pPr fontAlgn="auto">
              <a:lnSpc>
                <a:spcPct val="8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endParaRPr lang="ro-RO" sz="1600" b="1" i="1" dirty="0" smtClean="0">
              <a:solidFill>
                <a:schemeClr val="accent2">
                  <a:lumMod val="50000"/>
                </a:schemeClr>
              </a:solidFill>
              <a:latin typeface="Arial Black" pitchFamily="34" charset="0"/>
            </a:endParaRPr>
          </a:p>
          <a:p>
            <a:pPr fontAlgn="auto">
              <a:lnSpc>
                <a:spcPct val="8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endParaRPr lang="ro-RO" sz="1600" b="1" i="1" dirty="0" smtClean="0">
              <a:solidFill>
                <a:schemeClr val="accent2">
                  <a:lumMod val="50000"/>
                </a:schemeClr>
              </a:solidFill>
              <a:latin typeface="Arial Black" pitchFamily="34" charset="0"/>
            </a:endParaRPr>
          </a:p>
          <a:p>
            <a:pPr fontAlgn="auto">
              <a:lnSpc>
                <a:spcPct val="8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ro-RO" sz="1600" b="1" i="1" dirty="0" smtClean="0">
                <a:solidFill>
                  <a:schemeClr val="accent2">
                    <a:lumMod val="50000"/>
                  </a:schemeClr>
                </a:solidFill>
                <a:latin typeface="Arial Black" pitchFamily="34" charset="0"/>
              </a:rPr>
              <a:t>LEN  nr. 1/2011</a:t>
            </a:r>
          </a:p>
          <a:p>
            <a:pPr fontAlgn="auto">
              <a:lnSpc>
                <a:spcPct val="8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ro-RO" sz="1600" dirty="0" smtClean="0">
                <a:solidFill>
                  <a:schemeClr val="accent2">
                    <a:lumMod val="50000"/>
                  </a:schemeClr>
                </a:solidFill>
                <a:latin typeface="Arial Black" pitchFamily="34" charset="0"/>
              </a:rPr>
              <a:t>		- ISJ/ISMB - </a:t>
            </a:r>
            <a:r>
              <a:rPr lang="ro-RO" sz="1600" dirty="0" err="1" smtClean="0">
                <a:solidFill>
                  <a:schemeClr val="accent2">
                    <a:lumMod val="50000"/>
                  </a:schemeClr>
                </a:solidFill>
                <a:latin typeface="Arial Black" pitchFamily="34" charset="0"/>
              </a:rPr>
              <a:t>deconcetrate</a:t>
            </a:r>
            <a:r>
              <a:rPr lang="ro-RO" sz="1600" dirty="0" smtClean="0">
                <a:solidFill>
                  <a:schemeClr val="accent2">
                    <a:lumMod val="50000"/>
                  </a:schemeClr>
                </a:solidFill>
                <a:latin typeface="Arial Black" pitchFamily="34" charset="0"/>
              </a:rPr>
              <a:t> – insp. </a:t>
            </a:r>
            <a:r>
              <a:rPr lang="ro-RO" sz="1600" dirty="0" err="1" smtClean="0">
                <a:solidFill>
                  <a:schemeClr val="accent2">
                    <a:lumMod val="50000"/>
                  </a:schemeClr>
                </a:solidFill>
                <a:latin typeface="Arial Black" pitchFamily="34" charset="0"/>
              </a:rPr>
              <a:t>şc</a:t>
            </a:r>
            <a:r>
              <a:rPr lang="ro-RO" sz="1600" dirty="0" smtClean="0">
                <a:solidFill>
                  <a:schemeClr val="accent2">
                    <a:lumMod val="50000"/>
                  </a:schemeClr>
                </a:solidFill>
                <a:latin typeface="Arial Black" pitchFamily="34" charset="0"/>
              </a:rPr>
              <a:t>. gen adj.</a:t>
            </a:r>
          </a:p>
          <a:p>
            <a:pPr fontAlgn="auto">
              <a:lnSpc>
                <a:spcPct val="8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ro-RO" sz="1600" dirty="0" smtClean="0">
                <a:solidFill>
                  <a:schemeClr val="accent2">
                    <a:lumMod val="50000"/>
                  </a:schemeClr>
                </a:solidFill>
                <a:latin typeface="Arial Black" pitchFamily="34" charset="0"/>
              </a:rPr>
              <a:t>			</a:t>
            </a:r>
            <a:r>
              <a:rPr lang="ro-RO" sz="1600" b="1" i="1" dirty="0" smtClean="0">
                <a:solidFill>
                  <a:schemeClr val="accent2">
                    <a:lumMod val="50000"/>
                  </a:schemeClr>
                </a:solidFill>
                <a:latin typeface="Arial Black" pitchFamily="34" charset="0"/>
              </a:rPr>
              <a:t>- inspectori educativi</a:t>
            </a:r>
          </a:p>
          <a:p>
            <a:pPr fontAlgn="auto">
              <a:lnSpc>
                <a:spcPct val="8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ro-RO" sz="1600" dirty="0" smtClean="0">
                <a:solidFill>
                  <a:schemeClr val="accent2">
                    <a:lumMod val="50000"/>
                  </a:schemeClr>
                </a:solidFill>
                <a:latin typeface="Arial Black" pitchFamily="34" charset="0"/>
              </a:rPr>
              <a:t>				- directori/dir. adj. cu atribuții 					activitate educativă</a:t>
            </a:r>
          </a:p>
          <a:p>
            <a:pPr fontAlgn="auto">
              <a:lnSpc>
                <a:spcPct val="8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ro-RO" sz="1600" dirty="0" smtClean="0">
                <a:solidFill>
                  <a:schemeClr val="accent2">
                    <a:lumMod val="50000"/>
                  </a:schemeClr>
                </a:solidFill>
                <a:latin typeface="Arial Black" pitchFamily="34" charset="0"/>
              </a:rPr>
              <a:t>				- consilieri educativi</a:t>
            </a:r>
          </a:p>
          <a:p>
            <a:pPr fontAlgn="auto">
              <a:lnSpc>
                <a:spcPct val="8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ro-RO" sz="1600" dirty="0" smtClean="0">
                <a:solidFill>
                  <a:schemeClr val="accent2">
                    <a:lumMod val="50000"/>
                  </a:schemeClr>
                </a:solidFill>
                <a:latin typeface="Arial Black" pitchFamily="34" charset="0"/>
              </a:rPr>
              <a:t>				- </a:t>
            </a:r>
            <a:r>
              <a:rPr lang="ro-RO" sz="1600" i="1" dirty="0" smtClean="0">
                <a:solidFill>
                  <a:schemeClr val="accent2">
                    <a:lumMod val="50000"/>
                  </a:schemeClr>
                </a:solidFill>
                <a:latin typeface="Arial Black" pitchFamily="34" charset="0"/>
              </a:rPr>
              <a:t>directori palate şi cluburi 						  ale copiilor</a:t>
            </a:r>
            <a:r>
              <a:rPr lang="ro-RO" sz="1600" dirty="0" smtClean="0">
                <a:solidFill>
                  <a:schemeClr val="accent2">
                    <a:lumMod val="50000"/>
                  </a:schemeClr>
                </a:solidFill>
                <a:latin typeface="Arial Black" pitchFamily="34" charset="0"/>
              </a:rPr>
              <a:t>						</a:t>
            </a:r>
          </a:p>
          <a:p>
            <a:pPr fontAlgn="auto">
              <a:lnSpc>
                <a:spcPct val="8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ro-RO" sz="1600" dirty="0" smtClean="0">
                <a:solidFill>
                  <a:schemeClr val="accent2">
                    <a:lumMod val="50000"/>
                  </a:schemeClr>
                </a:solidFill>
                <a:latin typeface="Arial Black" pitchFamily="34" charset="0"/>
              </a:rPr>
              <a:t>				- directori de cluburi 	ale 						  copiilor / 6 sect. </a:t>
            </a:r>
          </a:p>
          <a:p>
            <a:pPr fontAlgn="auto">
              <a:lnSpc>
                <a:spcPct val="8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ro-RO" sz="1600" dirty="0" smtClean="0">
                <a:solidFill>
                  <a:schemeClr val="accent2">
                    <a:lumMod val="50000"/>
                  </a:schemeClr>
                </a:solidFill>
                <a:latin typeface="Arial Black" pitchFamily="34" charset="0"/>
              </a:rPr>
              <a:t>					</a:t>
            </a:r>
          </a:p>
          <a:p>
            <a:pPr fontAlgn="auto">
              <a:lnSpc>
                <a:spcPct val="8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ro-RO" sz="1600" dirty="0" smtClean="0">
                <a:solidFill>
                  <a:schemeClr val="accent2">
                    <a:lumMod val="50000"/>
                  </a:schemeClr>
                </a:solidFill>
                <a:latin typeface="Arial Black" pitchFamily="34" charset="0"/>
              </a:rPr>
              <a:t>	- PNC</a:t>
            </a:r>
          </a:p>
          <a:p>
            <a:pPr fontAlgn="auto">
              <a:lnSpc>
                <a:spcPct val="8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endParaRPr lang="ro-RO" sz="1600" dirty="0" smtClean="0">
              <a:solidFill>
                <a:schemeClr val="accent2">
                  <a:lumMod val="50000"/>
                </a:schemeClr>
              </a:solidFill>
              <a:latin typeface="Arial Black" pitchFamily="34" charset="0"/>
            </a:endParaRPr>
          </a:p>
          <a:p>
            <a:pPr fontAlgn="auto">
              <a:lnSpc>
                <a:spcPct val="8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ro-RO" sz="1600" dirty="0" smtClean="0">
                <a:solidFill>
                  <a:schemeClr val="accent2">
                    <a:lumMod val="50000"/>
                  </a:schemeClr>
                </a:solidFill>
                <a:latin typeface="Arial Black" pitchFamily="34" charset="0"/>
              </a:rPr>
              <a:t>				</a:t>
            </a:r>
            <a:endParaRPr lang="en-US" sz="1600" dirty="0" smtClean="0">
              <a:solidFill>
                <a:schemeClr val="accent2">
                  <a:lumMod val="50000"/>
                </a:schemeClr>
              </a:solidFill>
              <a:latin typeface="Arial Black" pitchFamily="34" charset="0"/>
            </a:endParaRPr>
          </a:p>
          <a:p>
            <a:pPr fontAlgn="auto">
              <a:spcAft>
                <a:spcPts val="0"/>
              </a:spcAft>
              <a:buFont typeface="Wingdings 2"/>
              <a:buChar char=""/>
              <a:defRPr/>
            </a:pPr>
            <a:endParaRPr lang="ro-RO" sz="1600" dirty="0">
              <a:solidFill>
                <a:schemeClr val="accent3">
                  <a:lumMod val="75000"/>
                </a:schemeClr>
              </a:solidFill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ro-RO"/>
          </a:p>
        </p:txBody>
      </p:sp>
      <p:sp>
        <p:nvSpPr>
          <p:cNvPr id="3" name="Substituent conținut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 fontAlgn="auto">
              <a:lnSpc>
                <a:spcPct val="150000"/>
              </a:lnSpc>
              <a:spcAft>
                <a:spcPts val="0"/>
              </a:spcAft>
              <a:buFont typeface="Wingdings 2"/>
              <a:buNone/>
              <a:defRPr/>
            </a:pPr>
            <a:r>
              <a:rPr lang="ro-RO" b="1" dirty="0" smtClean="0">
                <a:solidFill>
                  <a:schemeClr val="accent2">
                    <a:lumMod val="50000"/>
                  </a:schemeClr>
                </a:solidFill>
              </a:rPr>
              <a:t>Documentele inspectorului şi directorului de unitate de învăţământ/palat, club al copiilor, Palatul Naţional al Copiilor</a:t>
            </a:r>
            <a:endParaRPr lang="en-US" b="1" dirty="0" smtClean="0">
              <a:solidFill>
                <a:schemeClr val="accent2">
                  <a:lumMod val="50000"/>
                </a:schemeClr>
              </a:solidFill>
            </a:endParaRPr>
          </a:p>
          <a:p>
            <a:pPr algn="ctr" fontAlgn="auto">
              <a:lnSpc>
                <a:spcPct val="150000"/>
              </a:lnSpc>
              <a:spcAft>
                <a:spcPts val="0"/>
              </a:spcAft>
              <a:buFont typeface="Wingdings 2"/>
              <a:buChar char=""/>
              <a:defRPr/>
            </a:pPr>
            <a:endParaRPr lang="ro-RO" dirty="0">
              <a:solidFill>
                <a:schemeClr val="accent3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o-RO" dirty="0" smtClean="0"/>
              <a:t/>
            </a:r>
            <a:br>
              <a:rPr lang="ro-RO" dirty="0" smtClean="0"/>
            </a:br>
            <a:endParaRPr lang="ro-RO" dirty="0"/>
          </a:p>
        </p:txBody>
      </p:sp>
      <p:sp>
        <p:nvSpPr>
          <p:cNvPr id="3" name="Substituent conținut 2"/>
          <p:cNvSpPr>
            <a:spLocks noGrp="1"/>
          </p:cNvSpPr>
          <p:nvPr>
            <p:ph idx="1"/>
          </p:nvPr>
        </p:nvSpPr>
        <p:spPr>
          <a:xfrm>
            <a:off x="1435100" y="1268413"/>
            <a:ext cx="7499350" cy="4979987"/>
          </a:xfrm>
        </p:spPr>
        <p:txBody>
          <a:bodyPr>
            <a:normAutofit lnSpcReduction="10000"/>
          </a:bodyPr>
          <a:lstStyle/>
          <a:p>
            <a:pPr fontAlgn="auto">
              <a:lnSpc>
                <a:spcPct val="80000"/>
              </a:lnSpc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ro-RO" b="1" dirty="0" smtClean="0">
                <a:solidFill>
                  <a:schemeClr val="accent2">
                    <a:lumMod val="50000"/>
                  </a:schemeClr>
                </a:solidFill>
              </a:rPr>
              <a:t>Fişa postului</a:t>
            </a:r>
            <a:r>
              <a:rPr lang="ro-RO" dirty="0" smtClean="0">
                <a:solidFill>
                  <a:schemeClr val="accent2">
                    <a:lumMod val="50000"/>
                  </a:schemeClr>
                </a:solidFill>
              </a:rPr>
              <a:t> – operaţionalizată </a:t>
            </a:r>
            <a:r>
              <a:rPr lang="ro-RO" sz="1050" dirty="0" smtClean="0">
                <a:solidFill>
                  <a:schemeClr val="accent2">
                    <a:lumMod val="50000"/>
                  </a:schemeClr>
                </a:solidFill>
              </a:rPr>
              <a:t>aviz ISJ, insp. educ</a:t>
            </a:r>
          </a:p>
          <a:p>
            <a:pPr fontAlgn="auto">
              <a:lnSpc>
                <a:spcPct val="80000"/>
              </a:lnSpc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ro-RO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ro-RO" b="1" dirty="0" smtClean="0">
                <a:solidFill>
                  <a:schemeClr val="accent2">
                    <a:lumMod val="50000"/>
                  </a:schemeClr>
                </a:solidFill>
              </a:rPr>
              <a:t>Curriculum vitae</a:t>
            </a:r>
          </a:p>
          <a:p>
            <a:pPr fontAlgn="auto">
              <a:lnSpc>
                <a:spcPct val="80000"/>
              </a:lnSpc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ro-RO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ro-RO" b="1" dirty="0" smtClean="0">
                <a:solidFill>
                  <a:schemeClr val="accent2">
                    <a:lumMod val="50000"/>
                  </a:schemeClr>
                </a:solidFill>
              </a:rPr>
              <a:t>Banca de date</a:t>
            </a:r>
            <a:r>
              <a:rPr lang="ro-RO" dirty="0" smtClean="0">
                <a:solidFill>
                  <a:schemeClr val="accent2">
                    <a:lumMod val="50000"/>
                  </a:schemeClr>
                </a:solidFill>
              </a:rPr>
              <a:t>: </a:t>
            </a:r>
          </a:p>
          <a:p>
            <a:pPr fontAlgn="auto">
              <a:lnSpc>
                <a:spcPct val="8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ro-RO" dirty="0" smtClean="0">
                <a:solidFill>
                  <a:schemeClr val="accent2">
                    <a:lumMod val="50000"/>
                  </a:schemeClr>
                </a:solidFill>
              </a:rPr>
              <a:t>- norme, instrucţiuni regulamente, programe, </a:t>
            </a:r>
          </a:p>
          <a:p>
            <a:pPr fontAlgn="auto">
              <a:lnSpc>
                <a:spcPct val="8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ro-RO" dirty="0" smtClean="0">
                <a:solidFill>
                  <a:schemeClr val="accent2">
                    <a:lumMod val="50000"/>
                  </a:schemeClr>
                </a:solidFill>
              </a:rPr>
              <a:t>- proiecte educative naţionale, planuri cadru consiliere/dirigenţie;PC/CC pe comisie de cerc,</a:t>
            </a:r>
          </a:p>
          <a:p>
            <a:pPr fontAlgn="auto">
              <a:lnSpc>
                <a:spcPct val="8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ro-RO" dirty="0" smtClean="0">
                <a:solidFill>
                  <a:schemeClr val="accent2">
                    <a:lumMod val="50000"/>
                  </a:schemeClr>
                </a:solidFill>
              </a:rPr>
              <a:t>- proiecte de lecţii, planificări didactice pe clase/cerc, </a:t>
            </a:r>
          </a:p>
          <a:p>
            <a:pPr fontAlgn="auto">
              <a:lnSpc>
                <a:spcPct val="8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ro-RO" dirty="0" smtClean="0">
                <a:solidFill>
                  <a:schemeClr val="accent2">
                    <a:lumMod val="50000"/>
                  </a:schemeClr>
                </a:solidFill>
              </a:rPr>
              <a:t>- documente privind evaluarea elevilor şi a profesorilor</a:t>
            </a:r>
            <a:endParaRPr lang="en-US" dirty="0" smtClean="0">
              <a:solidFill>
                <a:schemeClr val="accent2">
                  <a:lumMod val="50000"/>
                </a:schemeClr>
              </a:solidFill>
            </a:endParaRPr>
          </a:p>
          <a:p>
            <a:pPr fontAlgn="auto">
              <a:spcAft>
                <a:spcPts val="0"/>
              </a:spcAft>
              <a:buFont typeface="Wingdings 2"/>
              <a:buChar char=""/>
              <a:defRPr/>
            </a:pPr>
            <a:endParaRPr lang="ro-RO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ro-RO" dirty="0"/>
          </a:p>
        </p:txBody>
      </p:sp>
      <p:sp>
        <p:nvSpPr>
          <p:cNvPr id="3" name="Substituent conținut 2"/>
          <p:cNvSpPr>
            <a:spLocks noGrp="1"/>
          </p:cNvSpPr>
          <p:nvPr>
            <p:ph idx="1"/>
          </p:nvPr>
        </p:nvSpPr>
        <p:spPr>
          <a:xfrm>
            <a:off x="468313" y="1196975"/>
            <a:ext cx="8466137" cy="5051425"/>
          </a:xfrm>
        </p:spPr>
        <p:txBody>
          <a:bodyPr>
            <a:normAutofit fontScale="92500"/>
          </a:bodyPr>
          <a:lstStyle/>
          <a:p>
            <a:pPr fontAlgn="auto">
              <a:lnSpc>
                <a:spcPct val="80000"/>
              </a:lnSpc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ro-RO" b="1" dirty="0" smtClean="0">
                <a:solidFill>
                  <a:schemeClr val="accent2">
                    <a:lumMod val="50000"/>
                  </a:schemeClr>
                </a:solidFill>
              </a:rPr>
              <a:t>Rapoarte periodice</a:t>
            </a:r>
            <a:r>
              <a:rPr lang="ro-RO" dirty="0" smtClean="0">
                <a:solidFill>
                  <a:schemeClr val="accent2">
                    <a:lumMod val="50000"/>
                  </a:schemeClr>
                </a:solidFill>
              </a:rPr>
              <a:t>: lunare, semestriale, anuale </a:t>
            </a:r>
            <a:r>
              <a:rPr lang="ro-RO" sz="1400" dirty="0" smtClean="0">
                <a:solidFill>
                  <a:schemeClr val="accent2">
                    <a:lumMod val="50000"/>
                  </a:schemeClr>
                </a:solidFill>
              </a:rPr>
              <a:t>(procese verbal/prezentare la ISJ şi în CP)</a:t>
            </a:r>
          </a:p>
          <a:p>
            <a:pPr fontAlgn="auto">
              <a:lnSpc>
                <a:spcPct val="80000"/>
              </a:lnSpc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ro-RO" b="1" dirty="0" smtClean="0">
                <a:solidFill>
                  <a:schemeClr val="accent2">
                    <a:lumMod val="50000"/>
                  </a:schemeClr>
                </a:solidFill>
              </a:rPr>
              <a:t>Planuri manageriale</a:t>
            </a:r>
            <a:r>
              <a:rPr lang="ro-RO" dirty="0" smtClean="0">
                <a:solidFill>
                  <a:schemeClr val="accent2">
                    <a:lumMod val="50000"/>
                  </a:schemeClr>
                </a:solidFill>
              </a:rPr>
              <a:t>: anuale, semestriale </a:t>
            </a:r>
            <a:r>
              <a:rPr lang="ro-RO" sz="1400" dirty="0" smtClean="0">
                <a:solidFill>
                  <a:schemeClr val="accent2">
                    <a:lumMod val="50000"/>
                  </a:schemeClr>
                </a:solidFill>
              </a:rPr>
              <a:t>aviz ISJ/ insp. educ, ptr. PC şi CC în CP cu avizul CA</a:t>
            </a:r>
          </a:p>
          <a:p>
            <a:pPr fontAlgn="auto">
              <a:lnSpc>
                <a:spcPct val="80000"/>
              </a:lnSpc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ro-RO" b="1" dirty="0" smtClean="0">
                <a:solidFill>
                  <a:schemeClr val="accent2">
                    <a:lumMod val="50000"/>
                  </a:schemeClr>
                </a:solidFill>
              </a:rPr>
              <a:t>Graficul inspecţiei</a:t>
            </a:r>
            <a:r>
              <a:rPr lang="ro-RO" dirty="0" smtClean="0">
                <a:solidFill>
                  <a:schemeClr val="accent2">
                    <a:lumMod val="50000"/>
                  </a:schemeClr>
                </a:solidFill>
              </a:rPr>
              <a:t>: şcoli, PC,CC etc. </a:t>
            </a:r>
            <a:r>
              <a:rPr lang="ro-RO" sz="1400" dirty="0" smtClean="0">
                <a:solidFill>
                  <a:schemeClr val="accent2">
                    <a:lumMod val="50000"/>
                  </a:schemeClr>
                </a:solidFill>
              </a:rPr>
              <a:t>aviz ISJ. </a:t>
            </a:r>
            <a:r>
              <a:rPr lang="en-US" sz="1400" dirty="0" smtClean="0">
                <a:solidFill>
                  <a:schemeClr val="accent2">
                    <a:lumMod val="50000"/>
                  </a:schemeClr>
                </a:solidFill>
              </a:rPr>
              <a:t>p</a:t>
            </a:r>
            <a:r>
              <a:rPr lang="ro-RO" sz="1400" dirty="0" smtClean="0">
                <a:solidFill>
                  <a:schemeClr val="accent2">
                    <a:lumMod val="50000"/>
                  </a:schemeClr>
                </a:solidFill>
              </a:rPr>
              <a:t>tr</a:t>
            </a:r>
            <a:r>
              <a:rPr lang="en-US" sz="1400" dirty="0" smtClean="0">
                <a:solidFill>
                  <a:schemeClr val="accent2">
                    <a:lumMod val="50000"/>
                  </a:schemeClr>
                </a:solidFill>
              </a:rPr>
              <a:t>.</a:t>
            </a:r>
            <a:r>
              <a:rPr lang="ro-RO" sz="1400" dirty="0" smtClean="0">
                <a:solidFill>
                  <a:schemeClr val="accent2">
                    <a:lumMod val="50000"/>
                  </a:schemeClr>
                </a:solidFill>
              </a:rPr>
              <a:t> PC /CC graficul inspecţiilor la cercuri/ fişe de inspecţie</a:t>
            </a:r>
            <a:endParaRPr lang="ro-RO" dirty="0" smtClean="0">
              <a:solidFill>
                <a:schemeClr val="accent2">
                  <a:lumMod val="50000"/>
                </a:schemeClr>
              </a:solidFill>
            </a:endParaRPr>
          </a:p>
          <a:p>
            <a:pPr fontAlgn="auto">
              <a:lnSpc>
                <a:spcPct val="80000"/>
              </a:lnSpc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ro-RO" b="1" dirty="0" smtClean="0">
                <a:solidFill>
                  <a:schemeClr val="accent2">
                    <a:lumMod val="50000"/>
                  </a:schemeClr>
                </a:solidFill>
              </a:rPr>
              <a:t>Consiliul consultativ</a:t>
            </a:r>
            <a:r>
              <a:rPr lang="ro-RO" dirty="0" smtClean="0">
                <a:solidFill>
                  <a:schemeClr val="accent2">
                    <a:lumMod val="50000"/>
                  </a:schemeClr>
                </a:solidFill>
              </a:rPr>
              <a:t> al activităţii educative şcolare şi extraşcolare (diriginţi,consilieri educativi, cadre didactice din PC şi CC) şi ptr. PC/CC comisii metodice permanente şi temporare </a:t>
            </a:r>
            <a:r>
              <a:rPr lang="ro-RO" sz="1400" dirty="0" smtClean="0">
                <a:solidFill>
                  <a:schemeClr val="accent2">
                    <a:lumMod val="50000"/>
                  </a:schemeClr>
                </a:solidFill>
              </a:rPr>
              <a:t>(cu decizii/ registru de decizii, inclusiv ptr. redactarea proceselor verbale de la CP şi CA).</a:t>
            </a:r>
          </a:p>
          <a:p>
            <a:pPr fontAlgn="auto">
              <a:lnSpc>
                <a:spcPct val="80000"/>
              </a:lnSpc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ro-RO" b="1" dirty="0" smtClean="0">
                <a:solidFill>
                  <a:schemeClr val="accent2">
                    <a:lumMod val="50000"/>
                  </a:schemeClr>
                </a:solidFill>
              </a:rPr>
              <a:t>Banca de date</a:t>
            </a:r>
            <a:r>
              <a:rPr lang="ro-RO" dirty="0" smtClean="0">
                <a:solidFill>
                  <a:schemeClr val="accent2">
                    <a:lumMod val="50000"/>
                  </a:schemeClr>
                </a:solidFill>
              </a:rPr>
              <a:t>: programe şcolare, ghiduri şi materiale auxiliare, încadrarea cadrelor didactice (PC,CC), formarea continuă a </a:t>
            </a:r>
            <a:r>
              <a:rPr lang="ro-RO" dirty="0" err="1" smtClean="0">
                <a:solidFill>
                  <a:schemeClr val="accent2">
                    <a:lumMod val="50000"/>
                  </a:schemeClr>
                </a:solidFill>
              </a:rPr>
              <a:t>c.d</a:t>
            </a:r>
            <a:r>
              <a:rPr lang="ro-RO" dirty="0" smtClean="0">
                <a:solidFill>
                  <a:schemeClr val="accent2">
                    <a:lumMod val="50000"/>
                  </a:schemeClr>
                </a:solidFill>
              </a:rPr>
              <a:t> şi statutul </a:t>
            </a:r>
            <a:r>
              <a:rPr lang="ro-RO" dirty="0" err="1" smtClean="0">
                <a:solidFill>
                  <a:schemeClr val="accent2">
                    <a:lumMod val="50000"/>
                  </a:schemeClr>
                </a:solidFill>
              </a:rPr>
              <a:t>c.d</a:t>
            </a:r>
            <a:r>
              <a:rPr lang="ro-RO" dirty="0" smtClean="0">
                <a:solidFill>
                  <a:schemeClr val="accent2">
                    <a:lumMod val="50000"/>
                  </a:schemeClr>
                </a:solidFill>
              </a:rPr>
              <a:t>.</a:t>
            </a:r>
          </a:p>
          <a:p>
            <a:pPr fontAlgn="auto">
              <a:lnSpc>
                <a:spcPct val="80000"/>
              </a:lnSpc>
              <a:spcAft>
                <a:spcPts val="0"/>
              </a:spcAft>
              <a:buFont typeface="Wingdings 2"/>
              <a:buChar char=""/>
              <a:defRPr/>
            </a:pPr>
            <a:endParaRPr lang="en-US" sz="2400" dirty="0" smtClean="0">
              <a:solidFill>
                <a:schemeClr val="accent3">
                  <a:lumMod val="75000"/>
                </a:schemeClr>
              </a:solidFill>
            </a:endParaRPr>
          </a:p>
          <a:p>
            <a:pPr fontAlgn="auto">
              <a:spcAft>
                <a:spcPts val="0"/>
              </a:spcAft>
              <a:buFont typeface="Wingdings 2"/>
              <a:buChar char=""/>
              <a:defRPr/>
            </a:pPr>
            <a:endParaRPr lang="ro-RO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ro-RO"/>
          </a:p>
        </p:txBody>
      </p:sp>
      <p:sp>
        <p:nvSpPr>
          <p:cNvPr id="3" name="Substituent conținut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fontAlgn="auto"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ro-RO" b="1" dirty="0" smtClean="0">
                <a:solidFill>
                  <a:schemeClr val="accent2">
                    <a:lumMod val="50000"/>
                  </a:schemeClr>
                </a:solidFill>
              </a:rPr>
              <a:t>Lista </a:t>
            </a:r>
            <a:r>
              <a:rPr lang="ro-RO" dirty="0" smtClean="0">
                <a:solidFill>
                  <a:schemeClr val="accent2">
                    <a:lumMod val="50000"/>
                  </a:schemeClr>
                </a:solidFill>
              </a:rPr>
              <a:t>profesorilor metodişti şi a sarcinilor delegate (procese verbale</a:t>
            </a:r>
            <a:r>
              <a:rPr lang="ro-RO" b="1" dirty="0" smtClean="0">
                <a:solidFill>
                  <a:schemeClr val="accent2">
                    <a:lumMod val="50000"/>
                  </a:schemeClr>
                </a:solidFill>
              </a:rPr>
              <a:t> ) ptr. PC/CC comisii /decizii</a:t>
            </a:r>
            <a:endParaRPr lang="ro-RO" dirty="0" smtClean="0">
              <a:solidFill>
                <a:schemeClr val="accent2">
                  <a:lumMod val="50000"/>
                </a:schemeClr>
              </a:solidFill>
            </a:endParaRPr>
          </a:p>
          <a:p>
            <a:pPr fontAlgn="auto"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ro-RO" b="1" dirty="0" smtClean="0">
                <a:solidFill>
                  <a:schemeClr val="accent2">
                    <a:lumMod val="50000"/>
                  </a:schemeClr>
                </a:solidFill>
              </a:rPr>
              <a:t>Lista</a:t>
            </a:r>
            <a:r>
              <a:rPr lang="ro-RO" dirty="0" smtClean="0">
                <a:solidFill>
                  <a:schemeClr val="accent2">
                    <a:lumMod val="50000"/>
                  </a:schemeClr>
                </a:solidFill>
              </a:rPr>
              <a:t> profesorilor formatori naţionali şi locali (ISJ şi PC/CC)</a:t>
            </a:r>
          </a:p>
          <a:p>
            <a:pPr fontAlgn="auto"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ro-RO" b="1" dirty="0" smtClean="0">
                <a:solidFill>
                  <a:schemeClr val="accent2">
                    <a:lumMod val="50000"/>
                  </a:schemeClr>
                </a:solidFill>
              </a:rPr>
              <a:t>Lista</a:t>
            </a:r>
            <a:r>
              <a:rPr lang="ro-RO" dirty="0" smtClean="0">
                <a:solidFill>
                  <a:schemeClr val="accent2">
                    <a:lumMod val="50000"/>
                  </a:schemeClr>
                </a:solidFill>
              </a:rPr>
              <a:t> responsabililor cercurilor pedagogice/ activităţi comisii metodice ptr. PC/CC; probleme ridicate la activităţile cadrelor didactice</a:t>
            </a:r>
          </a:p>
          <a:p>
            <a:pPr fontAlgn="auto">
              <a:spcAft>
                <a:spcPts val="0"/>
              </a:spcAft>
              <a:buFont typeface="Wingdings 2"/>
              <a:buChar char=""/>
              <a:defRPr/>
            </a:pPr>
            <a:endParaRPr lang="ro-RO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ro-RO" dirty="0"/>
          </a:p>
        </p:txBody>
      </p:sp>
      <p:sp>
        <p:nvSpPr>
          <p:cNvPr id="3" name="Substituent conținut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fontAlgn="auto"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ro-RO" b="1" dirty="0" smtClean="0">
                <a:solidFill>
                  <a:schemeClr val="accent2">
                    <a:lumMod val="50000"/>
                  </a:schemeClr>
                </a:solidFill>
              </a:rPr>
              <a:t>Lista -</a:t>
            </a:r>
            <a:r>
              <a:rPr lang="ro-RO" dirty="0" smtClean="0">
                <a:solidFill>
                  <a:schemeClr val="accent2">
                    <a:lumMod val="50000"/>
                  </a:schemeClr>
                </a:solidFill>
              </a:rPr>
              <a:t> consilieri educativi, şefilor de catedre – consiliere/dirigenţie/PC/CC</a:t>
            </a:r>
          </a:p>
          <a:p>
            <a:pPr fontAlgn="auto"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ro-RO" b="1" dirty="0" smtClean="0">
                <a:solidFill>
                  <a:schemeClr val="accent2">
                    <a:lumMod val="50000"/>
                  </a:schemeClr>
                </a:solidFill>
              </a:rPr>
              <a:t>Contribuţii</a:t>
            </a:r>
            <a:r>
              <a:rPr lang="ro-RO" dirty="0" smtClean="0">
                <a:solidFill>
                  <a:schemeClr val="accent2">
                    <a:lumMod val="50000"/>
                  </a:schemeClr>
                </a:solidFill>
              </a:rPr>
              <a:t> personale în cercetarea ameliorativă a problematicii postului</a:t>
            </a:r>
          </a:p>
          <a:p>
            <a:pPr fontAlgn="auto"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ro-RO" b="1" dirty="0" smtClean="0">
                <a:solidFill>
                  <a:schemeClr val="accent2">
                    <a:lumMod val="50000"/>
                  </a:schemeClr>
                </a:solidFill>
              </a:rPr>
              <a:t>Situaţia</a:t>
            </a:r>
            <a:r>
              <a:rPr lang="ro-RO" dirty="0" smtClean="0">
                <a:solidFill>
                  <a:schemeClr val="accent2">
                    <a:lumMod val="50000"/>
                  </a:schemeClr>
                </a:solidFill>
              </a:rPr>
              <a:t> acţiunilor metodice şi de perfecţionare organizate cu cadrele didactice în colaborare cu diferite instituţii</a:t>
            </a:r>
          </a:p>
          <a:p>
            <a:pPr fontAlgn="auto">
              <a:spcAft>
                <a:spcPts val="0"/>
              </a:spcAft>
              <a:buFont typeface="Wingdings 2"/>
              <a:buChar char=""/>
              <a:defRPr/>
            </a:pPr>
            <a:endParaRPr lang="ro-RO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ro-RO" dirty="0"/>
          </a:p>
        </p:txBody>
      </p:sp>
      <p:sp>
        <p:nvSpPr>
          <p:cNvPr id="3" name="Substituent conținut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fontAlgn="auto">
              <a:lnSpc>
                <a:spcPct val="90000"/>
              </a:lnSpc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ro-RO" b="1" dirty="0" smtClean="0">
                <a:solidFill>
                  <a:schemeClr val="accent2">
                    <a:lumMod val="50000"/>
                  </a:schemeClr>
                </a:solidFill>
              </a:rPr>
              <a:t>Rezultate</a:t>
            </a:r>
            <a:r>
              <a:rPr lang="ro-RO" dirty="0" smtClean="0">
                <a:solidFill>
                  <a:schemeClr val="accent2">
                    <a:lumMod val="50000"/>
                  </a:schemeClr>
                </a:solidFill>
              </a:rPr>
              <a:t> deosebite ale elevilor şi cadrelor didactice obţinute la concursuri, festivaluri etc.; </a:t>
            </a:r>
          </a:p>
          <a:p>
            <a:pPr fontAlgn="auto">
              <a:lnSpc>
                <a:spcPct val="90000"/>
              </a:lnSpc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ro-RO" b="1" dirty="0" smtClean="0">
                <a:solidFill>
                  <a:schemeClr val="accent2">
                    <a:lumMod val="50000"/>
                  </a:schemeClr>
                </a:solidFill>
              </a:rPr>
              <a:t>Calendarul </a:t>
            </a:r>
            <a:r>
              <a:rPr lang="ro-RO" dirty="0" smtClean="0">
                <a:solidFill>
                  <a:schemeClr val="accent2">
                    <a:lumMod val="50000"/>
                  </a:schemeClr>
                </a:solidFill>
              </a:rPr>
              <a:t>proiectelor educative la nivel judeţean; la nivel de PC/CC</a:t>
            </a:r>
          </a:p>
          <a:p>
            <a:pPr fontAlgn="auto">
              <a:lnSpc>
                <a:spcPct val="90000"/>
              </a:lnSpc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ro-RO" b="1" dirty="0" smtClean="0">
                <a:solidFill>
                  <a:schemeClr val="accent2">
                    <a:lumMod val="50000"/>
                  </a:schemeClr>
                </a:solidFill>
              </a:rPr>
              <a:t>Instrumente, indicatori, </a:t>
            </a:r>
            <a:r>
              <a:rPr lang="ro-RO" b="1" dirty="0" err="1" smtClean="0">
                <a:solidFill>
                  <a:schemeClr val="accent2">
                    <a:lumMod val="50000"/>
                  </a:schemeClr>
                </a:solidFill>
              </a:rPr>
              <a:t>itemi</a:t>
            </a:r>
            <a:r>
              <a:rPr lang="ro-RO" b="1" dirty="0" smtClean="0">
                <a:solidFill>
                  <a:schemeClr val="accent2">
                    <a:lumMod val="50000"/>
                  </a:schemeClr>
                </a:solidFill>
              </a:rPr>
              <a:t>/acţiuni</a:t>
            </a:r>
            <a:r>
              <a:rPr lang="ro-RO" dirty="0" smtClean="0">
                <a:solidFill>
                  <a:schemeClr val="accent2">
                    <a:lumMod val="50000"/>
                  </a:schemeClr>
                </a:solidFill>
              </a:rPr>
              <a:t> specifice elaborate</a:t>
            </a:r>
          </a:p>
          <a:p>
            <a:pPr fontAlgn="auto">
              <a:lnSpc>
                <a:spcPct val="90000"/>
              </a:lnSpc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ro-RO" b="1" dirty="0" smtClean="0">
                <a:solidFill>
                  <a:schemeClr val="accent2">
                    <a:lumMod val="50000"/>
                  </a:schemeClr>
                </a:solidFill>
              </a:rPr>
              <a:t>Evidenţa documentelor</a:t>
            </a:r>
            <a:r>
              <a:rPr lang="ro-RO" dirty="0" smtClean="0">
                <a:solidFill>
                  <a:schemeClr val="accent2">
                    <a:lumMod val="50000"/>
                  </a:schemeClr>
                </a:solidFill>
              </a:rPr>
              <a:t> specifice primite de la MEC</a:t>
            </a:r>
            <a:r>
              <a:rPr lang="en-US" dirty="0" smtClean="0">
                <a:solidFill>
                  <a:schemeClr val="accent2">
                    <a:lumMod val="50000"/>
                  </a:schemeClr>
                </a:solidFill>
              </a:rPr>
              <a:t>T</a:t>
            </a:r>
            <a:r>
              <a:rPr lang="ro-RO" dirty="0" smtClean="0">
                <a:solidFill>
                  <a:schemeClr val="accent2">
                    <a:lumMod val="50000"/>
                  </a:schemeClr>
                </a:solidFill>
              </a:rPr>
              <a:t>S</a:t>
            </a:r>
          </a:p>
          <a:p>
            <a:pPr fontAlgn="auto">
              <a:lnSpc>
                <a:spcPct val="90000"/>
              </a:lnSpc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ro-RO" b="1" dirty="0" smtClean="0">
                <a:solidFill>
                  <a:schemeClr val="accent2">
                    <a:lumMod val="50000"/>
                  </a:schemeClr>
                </a:solidFill>
              </a:rPr>
              <a:t>Proiecte şi programe</a:t>
            </a:r>
            <a:r>
              <a:rPr lang="ro-RO" dirty="0" smtClean="0">
                <a:solidFill>
                  <a:schemeClr val="accent2">
                    <a:lumMod val="50000"/>
                  </a:schemeClr>
                </a:solidFill>
              </a:rPr>
              <a:t> în parteneriat (evidenţă la nivel de judeţ)</a:t>
            </a:r>
          </a:p>
          <a:p>
            <a:pPr fontAlgn="auto">
              <a:lnSpc>
                <a:spcPct val="90000"/>
              </a:lnSpc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ro-RO" b="1" dirty="0" smtClean="0">
                <a:solidFill>
                  <a:schemeClr val="accent2">
                    <a:lumMod val="50000"/>
                  </a:schemeClr>
                </a:solidFill>
              </a:rPr>
              <a:t>Consiliul elevilor</a:t>
            </a:r>
            <a:r>
              <a:rPr lang="ro-RO" dirty="0" smtClean="0">
                <a:solidFill>
                  <a:schemeClr val="accent2">
                    <a:lumMod val="50000"/>
                  </a:schemeClr>
                </a:solidFill>
              </a:rPr>
              <a:t> la nivel judeţean</a:t>
            </a:r>
            <a:endParaRPr lang="en-US" dirty="0" smtClean="0">
              <a:solidFill>
                <a:schemeClr val="accent2">
                  <a:lumMod val="50000"/>
                </a:schemeClr>
              </a:solidFill>
            </a:endParaRPr>
          </a:p>
          <a:p>
            <a:pPr fontAlgn="auto">
              <a:spcAft>
                <a:spcPts val="0"/>
              </a:spcAft>
              <a:buFont typeface="Wingdings 2"/>
              <a:buNone/>
              <a:defRPr/>
            </a:pPr>
            <a:endParaRPr lang="ro-RO" dirty="0">
              <a:solidFill>
                <a:schemeClr val="accent3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o-RO" sz="2800" b="1" dirty="0" smtClean="0">
                <a:solidFill>
                  <a:schemeClr val="accent2">
                    <a:lumMod val="50000"/>
                  </a:schemeClr>
                </a:solidFill>
              </a:rPr>
              <a:t>Documente ale directorilor de PC/CC</a:t>
            </a:r>
            <a:br>
              <a:rPr lang="ro-RO" sz="2800" b="1" dirty="0" smtClean="0">
                <a:solidFill>
                  <a:schemeClr val="accent2">
                    <a:lumMod val="50000"/>
                  </a:schemeClr>
                </a:solidFill>
              </a:rPr>
            </a:br>
            <a:r>
              <a:rPr lang="ro-RO" sz="2800" b="1" dirty="0" smtClean="0">
                <a:solidFill>
                  <a:schemeClr val="accent2">
                    <a:lumMod val="50000"/>
                  </a:schemeClr>
                </a:solidFill>
              </a:rPr>
              <a:t> ( monitorizate de insp. educativ)</a:t>
            </a:r>
            <a:endParaRPr lang="ro-RO" sz="28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3" name="Substituent conținut 2"/>
          <p:cNvSpPr>
            <a:spLocks noGrp="1"/>
          </p:cNvSpPr>
          <p:nvPr>
            <p:ph idx="1"/>
          </p:nvPr>
        </p:nvSpPr>
        <p:spPr>
          <a:xfrm>
            <a:off x="1435100" y="1700213"/>
            <a:ext cx="7499350" cy="4824412"/>
          </a:xfrm>
        </p:spPr>
        <p:txBody>
          <a:bodyPr>
            <a:normAutofit fontScale="70000" lnSpcReduction="20000"/>
          </a:bodyPr>
          <a:lstStyle/>
          <a:p>
            <a:pPr fontAlgn="auto">
              <a:lnSpc>
                <a:spcPct val="80000"/>
              </a:lnSpc>
              <a:spcAft>
                <a:spcPts val="0"/>
              </a:spcAft>
              <a:buFont typeface="Wingdings 2"/>
              <a:buChar char=""/>
              <a:defRPr/>
            </a:pPr>
            <a:r>
              <a:rPr lang="ro-RO" dirty="0" smtClean="0">
                <a:solidFill>
                  <a:schemeClr val="accent2">
                    <a:lumMod val="50000"/>
                  </a:schemeClr>
                </a:solidFill>
              </a:rPr>
              <a:t>Proiectul de dezvoltare al PC/CC </a:t>
            </a:r>
            <a:r>
              <a:rPr lang="ro-RO" sz="2400" dirty="0" smtClean="0">
                <a:solidFill>
                  <a:schemeClr val="accent2">
                    <a:lumMod val="50000"/>
                  </a:schemeClr>
                </a:solidFill>
              </a:rPr>
              <a:t>(pr. verbale  CP şi avizat în CA)</a:t>
            </a:r>
          </a:p>
          <a:p>
            <a:pPr fontAlgn="auto">
              <a:lnSpc>
                <a:spcPct val="80000"/>
              </a:lnSpc>
              <a:spcAft>
                <a:spcPts val="0"/>
              </a:spcAft>
              <a:buFont typeface="Wingdings 2"/>
              <a:buChar char=""/>
              <a:defRPr/>
            </a:pPr>
            <a:r>
              <a:rPr lang="ro-RO" dirty="0" smtClean="0">
                <a:solidFill>
                  <a:schemeClr val="accent2">
                    <a:lumMod val="50000"/>
                  </a:schemeClr>
                </a:solidFill>
              </a:rPr>
              <a:t>Curriculum şcolar/planificări avizate</a:t>
            </a:r>
          </a:p>
          <a:p>
            <a:pPr fontAlgn="auto">
              <a:lnSpc>
                <a:spcPct val="80000"/>
              </a:lnSpc>
              <a:spcAft>
                <a:spcPts val="0"/>
              </a:spcAft>
              <a:buFont typeface="Wingdings 2"/>
              <a:buChar char=""/>
              <a:defRPr/>
            </a:pPr>
            <a:r>
              <a:rPr lang="ro-RO" dirty="0" smtClean="0">
                <a:solidFill>
                  <a:schemeClr val="accent2">
                    <a:lumMod val="50000"/>
                  </a:schemeClr>
                </a:solidFill>
              </a:rPr>
              <a:t>Oferta curriculară</a:t>
            </a:r>
          </a:p>
          <a:p>
            <a:pPr fontAlgn="auto">
              <a:lnSpc>
                <a:spcPct val="80000"/>
              </a:lnSpc>
              <a:spcAft>
                <a:spcPts val="0"/>
              </a:spcAft>
              <a:buFont typeface="Wingdings 2"/>
              <a:buChar char=""/>
              <a:defRPr/>
            </a:pPr>
            <a:r>
              <a:rPr lang="ro-RO" dirty="0" smtClean="0">
                <a:solidFill>
                  <a:schemeClr val="accent2">
                    <a:lumMod val="50000"/>
                  </a:schemeClr>
                </a:solidFill>
              </a:rPr>
              <a:t>Orar/condică de prezenţă</a:t>
            </a:r>
          </a:p>
          <a:p>
            <a:pPr fontAlgn="auto">
              <a:lnSpc>
                <a:spcPct val="80000"/>
              </a:lnSpc>
              <a:spcAft>
                <a:spcPts val="0"/>
              </a:spcAft>
              <a:buFont typeface="Wingdings 2"/>
              <a:buChar char=""/>
              <a:defRPr/>
            </a:pPr>
            <a:r>
              <a:rPr lang="ro-RO" dirty="0" smtClean="0">
                <a:solidFill>
                  <a:schemeClr val="accent2">
                    <a:lumMod val="50000"/>
                  </a:schemeClr>
                </a:solidFill>
              </a:rPr>
              <a:t>Comisii cu caracter permanent şi temporar/decizii</a:t>
            </a:r>
          </a:p>
          <a:p>
            <a:pPr fontAlgn="auto">
              <a:lnSpc>
                <a:spcPct val="80000"/>
              </a:lnSpc>
              <a:spcAft>
                <a:spcPts val="0"/>
              </a:spcAft>
              <a:buFont typeface="Wingdings 2"/>
              <a:buChar char=""/>
              <a:defRPr/>
            </a:pPr>
            <a:r>
              <a:rPr lang="ro-RO" dirty="0" smtClean="0">
                <a:solidFill>
                  <a:schemeClr val="accent2">
                    <a:lumMod val="50000"/>
                  </a:schemeClr>
                </a:solidFill>
              </a:rPr>
              <a:t>Consiliul profesoral / consiliul de administraţie</a:t>
            </a:r>
          </a:p>
          <a:p>
            <a:pPr fontAlgn="auto">
              <a:lnSpc>
                <a:spcPct val="80000"/>
              </a:lnSpc>
              <a:spcAft>
                <a:spcPts val="0"/>
              </a:spcAft>
              <a:buFont typeface="Wingdings 2"/>
              <a:buChar char=""/>
              <a:defRPr/>
            </a:pPr>
            <a:r>
              <a:rPr lang="ro-RO" dirty="0" smtClean="0">
                <a:solidFill>
                  <a:schemeClr val="accent2">
                    <a:lumMod val="50000"/>
                  </a:schemeClr>
                </a:solidFill>
              </a:rPr>
              <a:t>Programul activităţii educative extraşcolare</a:t>
            </a:r>
          </a:p>
          <a:p>
            <a:pPr fontAlgn="auto">
              <a:lnSpc>
                <a:spcPct val="80000"/>
              </a:lnSpc>
              <a:spcAft>
                <a:spcPts val="0"/>
              </a:spcAft>
              <a:buFont typeface="Wingdings 2"/>
              <a:buChar char=""/>
              <a:defRPr/>
            </a:pPr>
            <a:r>
              <a:rPr lang="ro-RO" dirty="0" smtClean="0">
                <a:solidFill>
                  <a:schemeClr val="accent2">
                    <a:lumMod val="50000"/>
                  </a:schemeClr>
                </a:solidFill>
              </a:rPr>
              <a:t>Rezultate </a:t>
            </a:r>
            <a:r>
              <a:rPr lang="ro-RO" dirty="0" err="1" smtClean="0">
                <a:solidFill>
                  <a:schemeClr val="accent2">
                    <a:lumMod val="50000"/>
                  </a:schemeClr>
                </a:solidFill>
              </a:rPr>
              <a:t>c.d</a:t>
            </a:r>
            <a:r>
              <a:rPr lang="ro-RO" dirty="0" smtClean="0">
                <a:solidFill>
                  <a:schemeClr val="accent2">
                    <a:lumMod val="50000"/>
                  </a:schemeClr>
                </a:solidFill>
              </a:rPr>
              <a:t>. / elevi</a:t>
            </a:r>
          </a:p>
          <a:p>
            <a:pPr fontAlgn="auto">
              <a:lnSpc>
                <a:spcPct val="80000"/>
              </a:lnSpc>
              <a:spcAft>
                <a:spcPts val="0"/>
              </a:spcAft>
              <a:buFont typeface="Wingdings 2"/>
              <a:buChar char=""/>
              <a:defRPr/>
            </a:pPr>
            <a:r>
              <a:rPr lang="ro-RO" dirty="0" smtClean="0">
                <a:solidFill>
                  <a:schemeClr val="accent2">
                    <a:lumMod val="50000"/>
                  </a:schemeClr>
                </a:solidFill>
              </a:rPr>
              <a:t>Încadrări / formare / perfecţionare </a:t>
            </a:r>
            <a:r>
              <a:rPr lang="ro-RO" dirty="0" err="1" smtClean="0">
                <a:solidFill>
                  <a:schemeClr val="accent2">
                    <a:lumMod val="50000"/>
                  </a:schemeClr>
                </a:solidFill>
              </a:rPr>
              <a:t>c.d</a:t>
            </a:r>
            <a:r>
              <a:rPr lang="ro-RO" dirty="0" smtClean="0">
                <a:solidFill>
                  <a:schemeClr val="accent2">
                    <a:lumMod val="50000"/>
                  </a:schemeClr>
                </a:solidFill>
              </a:rPr>
              <a:t>.</a:t>
            </a:r>
          </a:p>
          <a:p>
            <a:pPr fontAlgn="auto">
              <a:lnSpc>
                <a:spcPct val="80000"/>
              </a:lnSpc>
              <a:spcAft>
                <a:spcPts val="0"/>
              </a:spcAft>
              <a:buFont typeface="Wingdings 2"/>
              <a:buChar char=""/>
              <a:defRPr/>
            </a:pPr>
            <a:r>
              <a:rPr lang="ro-RO" dirty="0" smtClean="0">
                <a:solidFill>
                  <a:schemeClr val="accent2">
                    <a:lumMod val="50000"/>
                  </a:schemeClr>
                </a:solidFill>
              </a:rPr>
              <a:t>Dotări/bază materială</a:t>
            </a:r>
          </a:p>
          <a:p>
            <a:pPr fontAlgn="auto">
              <a:lnSpc>
                <a:spcPct val="80000"/>
              </a:lnSpc>
              <a:spcAft>
                <a:spcPts val="0"/>
              </a:spcAft>
              <a:buFont typeface="Wingdings 2"/>
              <a:buChar char=""/>
              <a:defRPr/>
            </a:pPr>
            <a:r>
              <a:rPr lang="ro-RO" dirty="0" smtClean="0">
                <a:solidFill>
                  <a:schemeClr val="accent2">
                    <a:lumMod val="50000"/>
                  </a:schemeClr>
                </a:solidFill>
              </a:rPr>
              <a:t>Regulament de ordine interioară</a:t>
            </a:r>
          </a:p>
          <a:p>
            <a:pPr fontAlgn="auto">
              <a:lnSpc>
                <a:spcPct val="80000"/>
              </a:lnSpc>
              <a:spcAft>
                <a:spcPts val="0"/>
              </a:spcAft>
              <a:buFont typeface="Wingdings 2"/>
              <a:buChar char=""/>
              <a:defRPr/>
            </a:pPr>
            <a:r>
              <a:rPr lang="ro-RO" dirty="0" smtClean="0">
                <a:solidFill>
                  <a:schemeClr val="accent2">
                    <a:lumMod val="50000"/>
                  </a:schemeClr>
                </a:solidFill>
              </a:rPr>
              <a:t>Registrul de evidenţă al deciziilor</a:t>
            </a:r>
          </a:p>
          <a:p>
            <a:pPr fontAlgn="auto">
              <a:lnSpc>
                <a:spcPct val="80000"/>
              </a:lnSpc>
              <a:spcAft>
                <a:spcPts val="0"/>
              </a:spcAft>
              <a:buFont typeface="Wingdings 2"/>
              <a:buChar char=""/>
              <a:defRPr/>
            </a:pPr>
            <a:r>
              <a:rPr lang="ro-RO" dirty="0" smtClean="0">
                <a:solidFill>
                  <a:schemeClr val="accent2">
                    <a:lumMod val="50000"/>
                  </a:schemeClr>
                </a:solidFill>
              </a:rPr>
              <a:t>Controlul, îndrumarea şi evaluarea activităţii cadrelor didactice, personal didactic auxiliar şi nedidactic</a:t>
            </a:r>
          </a:p>
          <a:p>
            <a:pPr fontAlgn="auto">
              <a:lnSpc>
                <a:spcPct val="80000"/>
              </a:lnSpc>
              <a:spcAft>
                <a:spcPts val="0"/>
              </a:spcAft>
              <a:buFont typeface="Wingdings 2"/>
              <a:buChar char=""/>
              <a:defRPr/>
            </a:pPr>
            <a:r>
              <a:rPr lang="ro-RO" dirty="0" smtClean="0">
                <a:solidFill>
                  <a:schemeClr val="accent2">
                    <a:lumMod val="50000"/>
                  </a:schemeClr>
                </a:solidFill>
              </a:rPr>
              <a:t>Consiliul elevilor/cerc şi comitetul de părinţi</a:t>
            </a:r>
          </a:p>
          <a:p>
            <a:pPr fontAlgn="auto">
              <a:spcAft>
                <a:spcPts val="0"/>
              </a:spcAft>
              <a:buFont typeface="Wingdings 2"/>
              <a:buChar char=""/>
              <a:defRPr/>
            </a:pPr>
            <a:endParaRPr lang="ro-RO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urist">
  <a:themeElements>
    <a:clrScheme name="Turist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Turist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Turist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Turist">
    <a:dk1>
      <a:sysClr val="windowText" lastClr="000000"/>
    </a:dk1>
    <a:lt1>
      <a:sysClr val="window" lastClr="FFFFFF"/>
    </a:lt1>
    <a:dk2>
      <a:srgbClr val="4E3B30"/>
    </a:dk2>
    <a:lt2>
      <a:srgbClr val="FBEEC9"/>
    </a:lt2>
    <a:accent1>
      <a:srgbClr val="F0A22E"/>
    </a:accent1>
    <a:accent2>
      <a:srgbClr val="A5644E"/>
    </a:accent2>
    <a:accent3>
      <a:srgbClr val="B58B80"/>
    </a:accent3>
    <a:accent4>
      <a:srgbClr val="C3986D"/>
    </a:accent4>
    <a:accent5>
      <a:srgbClr val="A19574"/>
    </a:accent5>
    <a:accent6>
      <a:srgbClr val="C17529"/>
    </a:accent6>
    <a:hlink>
      <a:srgbClr val="AD1F1F"/>
    </a:hlink>
    <a:folHlink>
      <a:srgbClr val="FFC42F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312</TotalTime>
  <Words>559</Words>
  <Application>Microsoft Office PowerPoint</Application>
  <PresentationFormat>On-screen Show (4:3)</PresentationFormat>
  <Paragraphs>93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Design Template</vt:lpstr>
      </vt:variant>
      <vt:variant>
        <vt:i4>9</vt:i4>
      </vt:variant>
      <vt:variant>
        <vt:lpstr>Slide Titles</vt:lpstr>
      </vt:variant>
      <vt:variant>
        <vt:i4>13</vt:i4>
      </vt:variant>
    </vt:vector>
  </HeadingPairs>
  <TitlesOfParts>
    <vt:vector size="29" baseType="lpstr">
      <vt:lpstr>Franklin Gothic Book</vt:lpstr>
      <vt:lpstr>Arial</vt:lpstr>
      <vt:lpstr>Franklin Gothic Medium</vt:lpstr>
      <vt:lpstr>Wingdings 2</vt:lpstr>
      <vt:lpstr>Calibri</vt:lpstr>
      <vt:lpstr>Arial Black</vt:lpstr>
      <vt:lpstr>Wingdings</vt:lpstr>
      <vt:lpstr>Turist</vt:lpstr>
      <vt:lpstr>Turist</vt:lpstr>
      <vt:lpstr>Turist</vt:lpstr>
      <vt:lpstr>Turist</vt:lpstr>
      <vt:lpstr>Turist</vt:lpstr>
      <vt:lpstr>Turist</vt:lpstr>
      <vt:lpstr>Turist</vt:lpstr>
      <vt:lpstr>Turist</vt:lpstr>
      <vt:lpstr>Turist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Diapozitivul 1</dc:title>
  <dc:creator>User</dc:creator>
  <cp:lastModifiedBy>CNGV</cp:lastModifiedBy>
  <cp:revision>33</cp:revision>
  <dcterms:created xsi:type="dcterms:W3CDTF">2010-09-16T12:45:10Z</dcterms:created>
  <dcterms:modified xsi:type="dcterms:W3CDTF">2011-10-10T04:55:53Z</dcterms:modified>
</cp:coreProperties>
</file>