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18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88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9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296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55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145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747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046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384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53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313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8A6A-63E0-441B-8DFF-357A9D9C3AB1}" type="datetimeFigureOut">
              <a:rPr lang="ro-RO" smtClean="0"/>
              <a:t>12.05.2020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6617-C550-4CD9-BF3B-1E59137E04D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69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2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7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41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9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5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7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8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4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3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Expunere pe ecran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2" baseType="lpstr"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isj</cp:lastModifiedBy>
  <cp:revision>7</cp:revision>
  <dcterms:created xsi:type="dcterms:W3CDTF">2020-05-06T16:23:46Z</dcterms:created>
  <dcterms:modified xsi:type="dcterms:W3CDTF">2020-05-12T07:58:50Z</dcterms:modified>
</cp:coreProperties>
</file>