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31866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68893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1980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7296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1559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2145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17478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7046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03843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353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6313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68A6A-63E0-441B-8DFF-357A9D9C3AB1}" type="datetimeFigureOut">
              <a:rPr lang="ro-RO" smtClean="0"/>
              <a:t>12.05.2020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46617-C550-4CD9-BF3B-1E59137E04D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7694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3327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374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414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39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14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850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770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223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3181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349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437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Expunere pe ecran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12" baseType="lpstr"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>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</dc:creator>
  <cp:lastModifiedBy>isj</cp:lastModifiedBy>
  <cp:revision>7</cp:revision>
  <dcterms:created xsi:type="dcterms:W3CDTF">2020-05-06T16:23:46Z</dcterms:created>
  <dcterms:modified xsi:type="dcterms:W3CDTF">2020-05-12T07:58:50Z</dcterms:modified>
</cp:coreProperties>
</file>