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0F546-F8E5-42DE-9D2E-34A048BDF73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E232C-5A4F-42E3-8CA8-A02451297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232C-5A4F-42E3-8CA8-A0245129758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9196405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4184" y="1600200"/>
            <a:ext cx="61556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5825" y="2596356"/>
            <a:ext cx="73723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02041" y="1600200"/>
            <a:ext cx="39399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E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7185" y="1600200"/>
            <a:ext cx="68096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0301" y="1600200"/>
            <a:ext cx="71233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9I</a:t>
            </a:r>
            <a:endParaRPr lang="en-US" dirty="0"/>
          </a:p>
        </p:txBody>
      </p:sp>
      <p:pic>
        <p:nvPicPr>
          <p:cNvPr id="15370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6262" y="3853656"/>
            <a:ext cx="79914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3" y="2252663"/>
            <a:ext cx="7610475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I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051" y="1600200"/>
            <a:ext cx="37158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I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1690" y="1600200"/>
            <a:ext cx="63606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I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4506" y="1600201"/>
            <a:ext cx="659767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1752600"/>
            <a:ext cx="7439025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9C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50951"/>
            <a:ext cx="8229600" cy="382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9C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29870"/>
            <a:ext cx="8229600" cy="426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FISA DE LUCRU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1"/>
            <a:ext cx="8280802" cy="434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D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1049" y="1600200"/>
            <a:ext cx="28619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1939" y="1600200"/>
            <a:ext cx="5460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D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9765" y="1600200"/>
            <a:ext cx="60844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D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6345" y="1600200"/>
            <a:ext cx="5871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D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8365" y="1600200"/>
            <a:ext cx="62272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35</Words>
  <Application>Microsoft Office PowerPoint</Application>
  <PresentationFormat>Expunere pe ecran (4:3)</PresentationFormat>
  <Paragraphs>21</Paragraphs>
  <Slides>19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19</vt:i4>
      </vt:variant>
    </vt:vector>
  </HeadingPairs>
  <TitlesOfParts>
    <vt:vector size="20" baseType="lpstr">
      <vt:lpstr>Office Theme</vt:lpstr>
      <vt:lpstr>Prezentare PowerPoint</vt:lpstr>
      <vt:lpstr>9C</vt:lpstr>
      <vt:lpstr>9C </vt:lpstr>
      <vt:lpstr>FISA DE LUCRU</vt:lpstr>
      <vt:lpstr>9 D</vt:lpstr>
      <vt:lpstr>9 D</vt:lpstr>
      <vt:lpstr>9 D</vt:lpstr>
      <vt:lpstr>9 D</vt:lpstr>
      <vt:lpstr>9 D</vt:lpstr>
      <vt:lpstr>9 E</vt:lpstr>
      <vt:lpstr>9 E</vt:lpstr>
      <vt:lpstr>9 E</vt:lpstr>
      <vt:lpstr>9 E</vt:lpstr>
      <vt:lpstr>9 E</vt:lpstr>
      <vt:lpstr>9I</vt:lpstr>
      <vt:lpstr>9 I</vt:lpstr>
      <vt:lpstr>9 I</vt:lpstr>
      <vt:lpstr>9 I</vt:lpstr>
      <vt:lpstr>9 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isj</cp:lastModifiedBy>
  <cp:revision>37</cp:revision>
  <dcterms:created xsi:type="dcterms:W3CDTF">2006-08-16T00:00:00Z</dcterms:created>
  <dcterms:modified xsi:type="dcterms:W3CDTF">2020-05-06T07:18:47Z</dcterms:modified>
</cp:coreProperties>
</file>