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xmlns="" id="{297F9A9D-01D0-4B4A-99E5-1AC86C9F82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3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xmlns="" id="{DBCEF4BD-1D2E-4BED-A1D8-559E9DC08D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839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1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6D6502B6-3F65-448B-A97A-2BD2ECEE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810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9C58DD9A-45F0-4CEB-9EAB-AD56919FC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" y="207962"/>
            <a:ext cx="8702040" cy="6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3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xmlns="" id="{1C535501-5A5F-4948-A23F-0784995609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52400"/>
            <a:ext cx="868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xmlns="" id="{BE8C8D7B-A109-40EF-A724-461BF565965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" y="76200"/>
            <a:ext cx="903732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38BB8BDE-4A06-4EEA-9C76-3551DC74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81000"/>
            <a:ext cx="8610600" cy="5745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0C17D486-89B3-40A1-BBE4-08E50231C8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8991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4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xmlns="" id="{72EA59BF-1810-4893-B723-4F0EE3B550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915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3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xmlns="" id="{3801FADC-3D82-4030-991D-0A73AD0CD8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067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8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xmlns="" id="{3E539DF4-7F02-4E2B-A7E8-C7DC7C83BEE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xmlns="" id="{4AE6402C-6AA2-453C-A361-A889579A5E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06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Expunere pe ecran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isj</cp:lastModifiedBy>
  <cp:revision>11</cp:revision>
  <dcterms:created xsi:type="dcterms:W3CDTF">2006-08-16T00:00:00Z</dcterms:created>
  <dcterms:modified xsi:type="dcterms:W3CDTF">2020-05-05T08:45:37Z</dcterms:modified>
</cp:coreProperties>
</file>