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17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xmlns="" id="{297F9A9D-01D0-4B4A-99E5-1AC86C9F823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381000"/>
            <a:ext cx="84582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32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xmlns="" id="{DBCEF4BD-1D2E-4BED-A1D8-559E9DC08DB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2400"/>
            <a:ext cx="88392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11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xmlns="" id="{6D6502B6-3F65-448B-A97A-2BD2ECEEE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381000"/>
            <a:ext cx="8229600" cy="45259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xmlns="" id="{9C58DD9A-45F0-4CEB-9EAB-AD56919FC1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" y="207962"/>
            <a:ext cx="8702040" cy="642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34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xmlns="" id="{1C535501-5A5F-4948-A23F-07849956098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152400"/>
            <a:ext cx="8686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8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xmlns="" id="{BE8C8D7B-A109-40EF-A724-461BF565965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" y="76200"/>
            <a:ext cx="903732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6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xmlns="" id="{38BB8BDE-4A06-4EEA-9C76-3551DC74E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381000"/>
            <a:ext cx="8610600" cy="57451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xmlns="" id="{0C17D486-89B3-40A1-BBE4-08E50231C8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200" y="381000"/>
            <a:ext cx="89916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48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xmlns="" id="{72EA59BF-1810-4893-B723-4F0EE3B5507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52400"/>
            <a:ext cx="89154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39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xmlns="" id="{3801FADC-3D82-4030-991D-0A73AD0CD88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6200"/>
            <a:ext cx="90678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86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xmlns="" id="{3E539DF4-7F02-4E2B-A7E8-C7DC7C83BEE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52400"/>
            <a:ext cx="88392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49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xmlns="" id="{4AE6402C-6AA2-453C-A361-A889579A5E2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6200"/>
            <a:ext cx="90678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33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0</Words>
  <Application>Microsoft Office PowerPoint</Application>
  <PresentationFormat>Expunere pe ecran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10</vt:i4>
      </vt:variant>
    </vt:vector>
  </HeadingPairs>
  <TitlesOfParts>
    <vt:vector size="11" baseType="lpstr"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isj</cp:lastModifiedBy>
  <cp:revision>11</cp:revision>
  <dcterms:created xsi:type="dcterms:W3CDTF">2006-08-16T00:00:00Z</dcterms:created>
  <dcterms:modified xsi:type="dcterms:W3CDTF">2020-05-05T08:45:37Z</dcterms:modified>
</cp:coreProperties>
</file>