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0" r:id="rId4"/>
    <p:sldId id="261" r:id="rId5"/>
    <p:sldId id="262" r:id="rId6"/>
    <p:sldId id="265" r:id="rId7"/>
    <p:sldId id="266" r:id="rId8"/>
    <p:sldId id="267" r:id="rId9"/>
    <p:sldId id="268" r:id="rId10"/>
    <p:sldId id="279" r:id="rId11"/>
    <p:sldId id="269" r:id="rId12"/>
    <p:sldId id="277" r:id="rId13"/>
    <p:sldId id="278" r:id="rId14"/>
    <p:sldId id="270" r:id="rId15"/>
    <p:sldId id="271" r:id="rId16"/>
    <p:sldId id="272" r:id="rId17"/>
    <p:sldId id="28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266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43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015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2744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354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9885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388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393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0728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6105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76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3732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786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0005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9449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579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0760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002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Expunere pe ecran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17</vt:i4>
      </vt:variant>
    </vt:vector>
  </HeadingPairs>
  <TitlesOfParts>
    <vt:vector size="18" baseType="lpstr"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isj</cp:lastModifiedBy>
  <cp:revision>7</cp:revision>
  <dcterms:created xsi:type="dcterms:W3CDTF">2006-08-16T00:00:00Z</dcterms:created>
  <dcterms:modified xsi:type="dcterms:W3CDTF">2020-05-05T06:43:23Z</dcterms:modified>
</cp:coreProperties>
</file>