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1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76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23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85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8828087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12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6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4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1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40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75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22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Expunere pe ecran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isj</cp:lastModifiedBy>
  <cp:revision>8</cp:revision>
  <dcterms:created xsi:type="dcterms:W3CDTF">2006-08-16T00:00:00Z</dcterms:created>
  <dcterms:modified xsi:type="dcterms:W3CDTF">2020-05-05T06:44:31Z</dcterms:modified>
</cp:coreProperties>
</file>