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2" r:id="rId4"/>
    <p:sldId id="260" r:id="rId5"/>
    <p:sldId id="261" r:id="rId6"/>
    <p:sldId id="263" r:id="rId7"/>
    <p:sldId id="264" r:id="rId8"/>
    <p:sldId id="266" r:id="rId9"/>
    <p:sldId id="267" r:id="rId10"/>
    <p:sldId id="268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4" d="100"/>
          <a:sy n="74" d="100"/>
        </p:scale>
        <p:origin x="-1266" y="2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57624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52350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68551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09600"/>
            <a:ext cx="8828087" cy="634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71280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33575" y="-228600"/>
            <a:ext cx="1301115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6687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1301115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73449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49151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94008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87515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42267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0</Words>
  <Application>Microsoft Office PowerPoint</Application>
  <PresentationFormat>Expunere pe ecran (4:3)</PresentationFormat>
  <Paragraphs>0</Paragraphs>
  <Slides>10</Slides>
  <Notes>0</Notes>
  <HiddenSlides>0</HiddenSlides>
  <MMClips>0</MMClips>
  <ScaleCrop>false</ScaleCrop>
  <HeadingPairs>
    <vt:vector size="4" baseType="variant">
      <vt:variant>
        <vt:lpstr>Temă</vt:lpstr>
      </vt:variant>
      <vt:variant>
        <vt:i4>1</vt:i4>
      </vt:variant>
      <vt:variant>
        <vt:lpstr>Titluri diapozitive</vt:lpstr>
      </vt:variant>
      <vt:variant>
        <vt:i4>10</vt:i4>
      </vt:variant>
    </vt:vector>
  </HeadingPairs>
  <TitlesOfParts>
    <vt:vector size="11" baseType="lpstr">
      <vt:lpstr>Office Theme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isj</cp:lastModifiedBy>
  <cp:revision>8</cp:revision>
  <dcterms:created xsi:type="dcterms:W3CDTF">2006-08-16T00:00:00Z</dcterms:created>
  <dcterms:modified xsi:type="dcterms:W3CDTF">2020-05-05T06:44:31Z</dcterms:modified>
</cp:coreProperties>
</file>