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Clasele</a:t>
            </a:r>
            <a:r>
              <a:rPr lang="en-US" dirty="0" smtClean="0"/>
              <a:t> a X-a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675" y="3048000"/>
            <a:ext cx="657112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4439" y="1600200"/>
            <a:ext cx="5635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05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250" y="1600200"/>
            <a:ext cx="7867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9177" y="1600200"/>
            <a:ext cx="78056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8757" y="1600200"/>
            <a:ext cx="56064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7549" y="1600200"/>
            <a:ext cx="68289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J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384" y="1600200"/>
            <a:ext cx="76532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J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175" y="2120106"/>
            <a:ext cx="78676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J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8055" y="1600200"/>
            <a:ext cx="59878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J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484" y="1600200"/>
            <a:ext cx="76750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2597" y="1600200"/>
            <a:ext cx="76788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4619" y="1600200"/>
            <a:ext cx="74947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9976" y="1600200"/>
            <a:ext cx="77040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160" y="1600200"/>
            <a:ext cx="78856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K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5737"/>
            <a:ext cx="8229600" cy="44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L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9939" y="1600200"/>
            <a:ext cx="7144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L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591" y="1600200"/>
            <a:ext cx="7742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L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002" y="1600200"/>
            <a:ext cx="80659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L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2745" y="1600200"/>
            <a:ext cx="75785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890" y="1600200"/>
            <a:ext cx="78822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4117" y="1600200"/>
            <a:ext cx="6575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77" y="1600200"/>
            <a:ext cx="59950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6754" y="1600200"/>
            <a:ext cx="62704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4104" y="1600200"/>
            <a:ext cx="56557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965" y="1600200"/>
            <a:ext cx="77160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8324" y="1600200"/>
            <a:ext cx="7767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</Words>
  <Application>Microsoft Office PowerPoint</Application>
  <PresentationFormat>Expunere pe ecran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27</vt:i4>
      </vt:variant>
    </vt:vector>
  </HeadingPairs>
  <TitlesOfParts>
    <vt:vector size="28" baseType="lpstr">
      <vt:lpstr>Office Theme</vt:lpstr>
      <vt:lpstr>Clasele a X-a</vt:lpstr>
      <vt:lpstr>10 D</vt:lpstr>
      <vt:lpstr>10 D</vt:lpstr>
      <vt:lpstr>10 D</vt:lpstr>
      <vt:lpstr>10 D</vt:lpstr>
      <vt:lpstr>10 D</vt:lpstr>
      <vt:lpstr>10 D</vt:lpstr>
      <vt:lpstr>10 E</vt:lpstr>
      <vt:lpstr>10 E</vt:lpstr>
      <vt:lpstr>10 E</vt:lpstr>
      <vt:lpstr>10 I</vt:lpstr>
      <vt:lpstr>10 I</vt:lpstr>
      <vt:lpstr>10 I</vt:lpstr>
      <vt:lpstr>10 I</vt:lpstr>
      <vt:lpstr>10 I</vt:lpstr>
      <vt:lpstr>10 J</vt:lpstr>
      <vt:lpstr>10 J</vt:lpstr>
      <vt:lpstr>10 J</vt:lpstr>
      <vt:lpstr>10 J</vt:lpstr>
      <vt:lpstr>10 K</vt:lpstr>
      <vt:lpstr>10 K</vt:lpstr>
      <vt:lpstr>10 K</vt:lpstr>
      <vt:lpstr>10 K</vt:lpstr>
      <vt:lpstr>10 L</vt:lpstr>
      <vt:lpstr>10 L</vt:lpstr>
      <vt:lpstr>10 L</vt:lpstr>
      <vt:lpstr>10 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isj</cp:lastModifiedBy>
  <cp:revision>35</cp:revision>
  <dcterms:created xsi:type="dcterms:W3CDTF">2006-08-16T00:00:00Z</dcterms:created>
  <dcterms:modified xsi:type="dcterms:W3CDTF">2020-05-06T07:22:42Z</dcterms:modified>
</cp:coreProperties>
</file>