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9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48046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43203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13433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1874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ovidiubuhucianu</cp:lastModifiedBy>
  <cp:revision>3</cp:revision>
  <dcterms:created xsi:type="dcterms:W3CDTF">2006-08-16T00:00:00Z</dcterms:created>
  <dcterms:modified xsi:type="dcterms:W3CDTF">2020-05-05T11:00:59Z</dcterms:modified>
</cp:coreProperties>
</file>