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958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182" y="20782"/>
            <a:ext cx="8991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847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970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1845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ovidiubuhucianu</cp:lastModifiedBy>
  <cp:revision>3</cp:revision>
  <dcterms:created xsi:type="dcterms:W3CDTF">2006-08-16T00:00:00Z</dcterms:created>
  <dcterms:modified xsi:type="dcterms:W3CDTF">2020-05-05T11:01:26Z</dcterms:modified>
</cp:coreProperties>
</file>