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1" r:id="rId2"/>
    <p:sldId id="275" r:id="rId3"/>
    <p:sldId id="276" r:id="rId4"/>
    <p:sldId id="277" r:id="rId5"/>
    <p:sldId id="260" r:id="rId6"/>
    <p:sldId id="257" r:id="rId7"/>
    <p:sldId id="273" r:id="rId8"/>
    <p:sldId id="268" r:id="rId9"/>
    <p:sldId id="258" r:id="rId10"/>
    <p:sldId id="282" r:id="rId11"/>
    <p:sldId id="267" r:id="rId12"/>
    <p:sldId id="264" r:id="rId13"/>
    <p:sldId id="279" r:id="rId14"/>
    <p:sldId id="284" r:id="rId15"/>
    <p:sldId id="263" r:id="rId16"/>
    <p:sldId id="280" r:id="rId17"/>
    <p:sldId id="281" r:id="rId18"/>
    <p:sldId id="270" r:id="rId19"/>
    <p:sldId id="285" r:id="rId20"/>
    <p:sldId id="288" r:id="rId21"/>
    <p:sldId id="286" r:id="rId22"/>
    <p:sldId id="287" r:id="rId23"/>
    <p:sldId id="289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31C54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979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05A692-FBDC-42DB-AC59-CCA07C86046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28EC5D-DF20-4093-82A4-7184FD217818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ro-RO" sz="1400" dirty="0" smtClean="0"/>
            <a:t>Resursele</a:t>
          </a:r>
          <a:endParaRPr lang="en-US" sz="1400" dirty="0" smtClean="0"/>
        </a:p>
        <a:p>
          <a:pPr>
            <a:lnSpc>
              <a:spcPct val="100000"/>
            </a:lnSpc>
          </a:pPr>
          <a:r>
            <a:rPr lang="ro-RO" sz="1400" dirty="0" smtClean="0"/>
            <a:t>biosferei</a:t>
          </a:r>
          <a:endParaRPr lang="en-US" sz="1400" dirty="0"/>
        </a:p>
      </dgm:t>
    </dgm:pt>
    <dgm:pt modelId="{0EA2F2BF-B454-43D0-BDC5-D13CC12C5727}" type="parTrans" cxnId="{B564943E-1BA9-4DEB-B64D-BD570B78DAF6}">
      <dgm:prSet/>
      <dgm:spPr/>
      <dgm:t>
        <a:bodyPr/>
        <a:lstStyle/>
        <a:p>
          <a:endParaRPr lang="en-US"/>
        </a:p>
      </dgm:t>
    </dgm:pt>
    <dgm:pt modelId="{697E2472-81DE-47FC-8431-788403636EF6}" type="sibTrans" cxnId="{B564943E-1BA9-4DEB-B64D-BD570B78DAF6}">
      <dgm:prSet/>
      <dgm:spPr/>
      <dgm:t>
        <a:bodyPr/>
        <a:lstStyle/>
        <a:p>
          <a:endParaRPr lang="en-US"/>
        </a:p>
      </dgm:t>
    </dgm:pt>
    <dgm:pt modelId="{387033C5-0758-450D-9B13-4BACDB3ACED7}">
      <dgm:prSet phldrT="[Text]" custT="1"/>
      <dgm:spPr/>
      <dgm:t>
        <a:bodyPr/>
        <a:lstStyle/>
        <a:p>
          <a:r>
            <a:rPr lang="ro-RO" sz="2800" dirty="0" smtClean="0"/>
            <a:t>terestre</a:t>
          </a:r>
          <a:endParaRPr lang="en-US" sz="2800" dirty="0"/>
        </a:p>
      </dgm:t>
    </dgm:pt>
    <dgm:pt modelId="{76B05C0D-E6EF-4D81-8BC1-95B02A04070D}" type="parTrans" cxnId="{7099D57A-5DCB-48BC-9E3A-4EE1E00E0227}">
      <dgm:prSet/>
      <dgm:spPr/>
      <dgm:t>
        <a:bodyPr/>
        <a:lstStyle/>
        <a:p>
          <a:endParaRPr lang="en-US"/>
        </a:p>
      </dgm:t>
    </dgm:pt>
    <dgm:pt modelId="{FA079E6E-992D-4F95-B82C-D7FAFCC02D60}" type="sibTrans" cxnId="{7099D57A-5DCB-48BC-9E3A-4EE1E00E0227}">
      <dgm:prSet/>
      <dgm:spPr/>
      <dgm:t>
        <a:bodyPr/>
        <a:lstStyle/>
        <a:p>
          <a:endParaRPr lang="en-US"/>
        </a:p>
      </dgm:t>
    </dgm:pt>
    <dgm:pt modelId="{CBD550D0-21A3-4312-A26D-D3251907C71D}">
      <dgm:prSet phldrT="[Text]" custT="1"/>
      <dgm:spPr/>
      <dgm:t>
        <a:bodyPr/>
        <a:lstStyle/>
        <a:p>
          <a:r>
            <a:rPr lang="en-US" sz="1600" dirty="0" smtClean="0"/>
            <a:t>Res</a:t>
          </a:r>
          <a:r>
            <a:rPr lang="ro-RO" sz="1600" dirty="0" smtClean="0"/>
            <a:t>urse</a:t>
          </a:r>
          <a:r>
            <a:rPr lang="en-US" sz="1600" dirty="0" smtClean="0"/>
            <a:t> de </a:t>
          </a:r>
        </a:p>
        <a:p>
          <a:r>
            <a:rPr lang="ro-RO" sz="1600" dirty="0" smtClean="0"/>
            <a:t>vege</a:t>
          </a:r>
          <a:r>
            <a:rPr lang="en-US" sz="1600" dirty="0" smtClean="0"/>
            <a:t>t</a:t>
          </a:r>
          <a:r>
            <a:rPr lang="ro-RO" sz="1600" dirty="0" smtClean="0"/>
            <a:t>aţie</a:t>
          </a:r>
          <a:endParaRPr lang="en-US" sz="1600" dirty="0" smtClean="0"/>
        </a:p>
      </dgm:t>
    </dgm:pt>
    <dgm:pt modelId="{21B8359A-AA9C-4265-9697-BDBE5F9EB7E9}" type="parTrans" cxnId="{069EC05B-CC80-4723-95D9-3134736F68A7}">
      <dgm:prSet/>
      <dgm:spPr/>
      <dgm:t>
        <a:bodyPr/>
        <a:lstStyle/>
        <a:p>
          <a:endParaRPr lang="en-US"/>
        </a:p>
      </dgm:t>
    </dgm:pt>
    <dgm:pt modelId="{447C0508-56F1-4E64-8A18-FBCB611F7213}" type="sibTrans" cxnId="{069EC05B-CC80-4723-95D9-3134736F68A7}">
      <dgm:prSet/>
      <dgm:spPr/>
      <dgm:t>
        <a:bodyPr/>
        <a:lstStyle/>
        <a:p>
          <a:endParaRPr lang="en-US"/>
        </a:p>
      </dgm:t>
    </dgm:pt>
    <dgm:pt modelId="{941E280B-C744-43C0-B687-05A5070BE70D}">
      <dgm:prSet phldrT="[Text]" custT="1"/>
      <dgm:spPr/>
      <dgm:t>
        <a:bodyPr/>
        <a:lstStyle/>
        <a:p>
          <a:r>
            <a:rPr lang="ro-RO" sz="1600" dirty="0" smtClean="0"/>
            <a:t>Resurse faunistice </a:t>
          </a:r>
          <a:endParaRPr lang="en-US" sz="1600" dirty="0"/>
        </a:p>
      </dgm:t>
    </dgm:pt>
    <dgm:pt modelId="{30C26F11-25AD-4301-9C5D-BDF6AC51F522}" type="parTrans" cxnId="{F85C51FA-4816-42CB-BD40-03B2D8968B0A}">
      <dgm:prSet/>
      <dgm:spPr/>
      <dgm:t>
        <a:bodyPr/>
        <a:lstStyle/>
        <a:p>
          <a:endParaRPr lang="en-US"/>
        </a:p>
      </dgm:t>
    </dgm:pt>
    <dgm:pt modelId="{AD1456D4-3B71-4810-B5FA-3819E6D7ED4D}" type="sibTrans" cxnId="{F85C51FA-4816-42CB-BD40-03B2D8968B0A}">
      <dgm:prSet/>
      <dgm:spPr/>
      <dgm:t>
        <a:bodyPr/>
        <a:lstStyle/>
        <a:p>
          <a:endParaRPr lang="en-US"/>
        </a:p>
      </dgm:t>
    </dgm:pt>
    <dgm:pt modelId="{5296807E-47E9-483A-9451-F9EC357F1CF8}">
      <dgm:prSet phldrT="[Text]" custT="1"/>
      <dgm:spPr/>
      <dgm:t>
        <a:bodyPr/>
        <a:lstStyle/>
        <a:p>
          <a:r>
            <a:rPr lang="en-US" sz="2800" dirty="0" smtClean="0"/>
            <a:t>marine</a:t>
          </a:r>
          <a:endParaRPr lang="en-US" sz="2800" dirty="0"/>
        </a:p>
      </dgm:t>
    </dgm:pt>
    <dgm:pt modelId="{B3103819-3143-48C9-9F4F-132908A153F4}" type="parTrans" cxnId="{822FA64B-1C1B-4FE2-9A94-B6AF3B1CFA33}">
      <dgm:prSet/>
      <dgm:spPr/>
      <dgm:t>
        <a:bodyPr/>
        <a:lstStyle/>
        <a:p>
          <a:endParaRPr lang="en-US"/>
        </a:p>
      </dgm:t>
    </dgm:pt>
    <dgm:pt modelId="{1851F388-D78F-497B-A7AF-99A5A4B6E430}" type="sibTrans" cxnId="{822FA64B-1C1B-4FE2-9A94-B6AF3B1CFA33}">
      <dgm:prSet/>
      <dgm:spPr/>
      <dgm:t>
        <a:bodyPr/>
        <a:lstStyle/>
        <a:p>
          <a:endParaRPr lang="en-US"/>
        </a:p>
      </dgm:t>
    </dgm:pt>
    <dgm:pt modelId="{C857BAFD-E10F-482C-B44E-410C17BA38F4}">
      <dgm:prSet phldrT="[Text]" custT="1"/>
      <dgm:spPr/>
      <dgm:t>
        <a:bodyPr/>
        <a:lstStyle/>
        <a:p>
          <a:r>
            <a:rPr lang="ro-RO" sz="1800" dirty="0" smtClean="0"/>
            <a:t>Vegetaţia</a:t>
          </a:r>
          <a:r>
            <a:rPr lang="en-US" sz="1800" dirty="0" smtClean="0"/>
            <a:t> </a:t>
          </a:r>
          <a:r>
            <a:rPr lang="ro-RO" sz="1800" dirty="0" smtClean="0"/>
            <a:t>marină</a:t>
          </a:r>
          <a:endParaRPr lang="en-US" sz="1800" dirty="0"/>
        </a:p>
      </dgm:t>
    </dgm:pt>
    <dgm:pt modelId="{33D68B2F-4F12-43E6-AF61-6812DBCCC1E4}" type="parTrans" cxnId="{71761D79-B38F-4D1A-8BAC-9290C843E35D}">
      <dgm:prSet/>
      <dgm:spPr/>
      <dgm:t>
        <a:bodyPr/>
        <a:lstStyle/>
        <a:p>
          <a:endParaRPr lang="en-US"/>
        </a:p>
      </dgm:t>
    </dgm:pt>
    <dgm:pt modelId="{C62A060E-9036-4CB3-9D6E-D9B59F0DFC36}" type="sibTrans" cxnId="{71761D79-B38F-4D1A-8BAC-9290C843E35D}">
      <dgm:prSet/>
      <dgm:spPr/>
      <dgm:t>
        <a:bodyPr/>
        <a:lstStyle/>
        <a:p>
          <a:endParaRPr lang="en-US"/>
        </a:p>
      </dgm:t>
    </dgm:pt>
    <dgm:pt modelId="{80D27C1B-47AA-4E53-8888-7C4D3B29C03C}">
      <dgm:prSet custT="1"/>
      <dgm:spPr/>
      <dgm:t>
        <a:bodyPr/>
        <a:lstStyle/>
        <a:p>
          <a:r>
            <a:rPr lang="en-US" sz="1800" dirty="0" smtClean="0"/>
            <a:t>p</a:t>
          </a:r>
          <a:r>
            <a:rPr lang="ro-RO" sz="1800" dirty="0" smtClean="0"/>
            <a:t>ă</a:t>
          </a:r>
          <a:r>
            <a:rPr lang="en-US" sz="1800" dirty="0" smtClean="0"/>
            <a:t>du</a:t>
          </a:r>
          <a:r>
            <a:rPr lang="ro-RO" sz="1800" dirty="0" smtClean="0"/>
            <a:t>ri</a:t>
          </a:r>
          <a:endParaRPr lang="en-US" sz="1800" dirty="0"/>
        </a:p>
      </dgm:t>
    </dgm:pt>
    <dgm:pt modelId="{C89E564F-E1A0-4FD8-A5EA-FE7D786F2A69}" type="parTrans" cxnId="{9A388B11-F8BE-455E-9037-7E4E5F72E1B2}">
      <dgm:prSet/>
      <dgm:spPr/>
      <dgm:t>
        <a:bodyPr/>
        <a:lstStyle/>
        <a:p>
          <a:endParaRPr lang="en-US"/>
        </a:p>
      </dgm:t>
    </dgm:pt>
    <dgm:pt modelId="{98B7CD44-8C0C-43BF-BAAA-7B1600DCA3C9}" type="sibTrans" cxnId="{9A388B11-F8BE-455E-9037-7E4E5F72E1B2}">
      <dgm:prSet/>
      <dgm:spPr/>
      <dgm:t>
        <a:bodyPr/>
        <a:lstStyle/>
        <a:p>
          <a:endParaRPr lang="en-US"/>
        </a:p>
      </dgm:t>
    </dgm:pt>
    <dgm:pt modelId="{34A72188-97F1-4F41-A5C9-676C3B47C2D8}">
      <dgm:prSet custT="1"/>
      <dgm:spPr/>
      <dgm:t>
        <a:bodyPr/>
        <a:lstStyle/>
        <a:p>
          <a:r>
            <a:rPr lang="ro-RO" sz="1800" dirty="0" smtClean="0"/>
            <a:t>pajişti</a:t>
          </a:r>
          <a:endParaRPr lang="en-US" sz="1800" dirty="0"/>
        </a:p>
      </dgm:t>
    </dgm:pt>
    <dgm:pt modelId="{0F5861C1-7A51-47BA-B1FF-66CE02920869}" type="parTrans" cxnId="{38B40157-52EF-4324-AAA8-BAD6555702BF}">
      <dgm:prSet/>
      <dgm:spPr/>
      <dgm:t>
        <a:bodyPr/>
        <a:lstStyle/>
        <a:p>
          <a:endParaRPr lang="en-US"/>
        </a:p>
      </dgm:t>
    </dgm:pt>
    <dgm:pt modelId="{4C1571F2-83D0-4BD2-8BA4-4AD0F7C0B8F3}" type="sibTrans" cxnId="{38B40157-52EF-4324-AAA8-BAD6555702BF}">
      <dgm:prSet/>
      <dgm:spPr/>
      <dgm:t>
        <a:bodyPr/>
        <a:lstStyle/>
        <a:p>
          <a:endParaRPr lang="en-US"/>
        </a:p>
      </dgm:t>
    </dgm:pt>
    <dgm:pt modelId="{0C1A14BA-64A8-427B-841A-28CA4817EB5B}">
      <dgm:prSet custT="1"/>
      <dgm:spPr/>
      <dgm:t>
        <a:bodyPr/>
        <a:lstStyle/>
        <a:p>
          <a:r>
            <a:rPr lang="en-US" sz="1800" dirty="0" smtClean="0"/>
            <a:t>Fauna </a:t>
          </a:r>
          <a:r>
            <a:rPr lang="ro-RO" sz="1800" dirty="0" smtClean="0"/>
            <a:t>marină</a:t>
          </a:r>
          <a:endParaRPr lang="en-US" sz="1800" dirty="0"/>
        </a:p>
      </dgm:t>
    </dgm:pt>
    <dgm:pt modelId="{77B1CDEA-F1BC-48ED-A3C2-433725727897}" type="parTrans" cxnId="{DCF05C37-B419-4F15-B442-A26A1EC32C06}">
      <dgm:prSet/>
      <dgm:spPr/>
      <dgm:t>
        <a:bodyPr/>
        <a:lstStyle/>
        <a:p>
          <a:endParaRPr lang="en-US"/>
        </a:p>
      </dgm:t>
    </dgm:pt>
    <dgm:pt modelId="{147EE1C8-60B1-48A5-BA65-C2F59AD005CA}" type="sibTrans" cxnId="{DCF05C37-B419-4F15-B442-A26A1EC32C06}">
      <dgm:prSet/>
      <dgm:spPr/>
      <dgm:t>
        <a:bodyPr/>
        <a:lstStyle/>
        <a:p>
          <a:endParaRPr lang="en-US"/>
        </a:p>
      </dgm:t>
    </dgm:pt>
    <dgm:pt modelId="{F198D293-F074-4901-BB82-43644806F565}" type="pres">
      <dgm:prSet presAssocID="{2105A692-FBDC-42DB-AC59-CCA07C86046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A40F39-70E7-4065-90DC-BC690C965354}" type="pres">
      <dgm:prSet presAssocID="{8328EC5D-DF20-4093-82A4-7184FD217818}" presName="root1" presStyleCnt="0"/>
      <dgm:spPr/>
    </dgm:pt>
    <dgm:pt modelId="{35A36913-578E-4839-A5BE-7A25943C0295}" type="pres">
      <dgm:prSet presAssocID="{8328EC5D-DF20-4093-82A4-7184FD21781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9D8A14-17C0-4B36-B678-4C6F535824D1}" type="pres">
      <dgm:prSet presAssocID="{8328EC5D-DF20-4093-82A4-7184FD217818}" presName="level2hierChild" presStyleCnt="0"/>
      <dgm:spPr/>
    </dgm:pt>
    <dgm:pt modelId="{D20516D2-0219-44DC-B431-A0FA2D1A855E}" type="pres">
      <dgm:prSet presAssocID="{76B05C0D-E6EF-4D81-8BC1-95B02A04070D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4752416-D818-434E-94AB-7ADAD9634863}" type="pres">
      <dgm:prSet presAssocID="{76B05C0D-E6EF-4D81-8BC1-95B02A04070D}" presName="connTx" presStyleLbl="parChTrans1D2" presStyleIdx="0" presStyleCnt="2"/>
      <dgm:spPr/>
      <dgm:t>
        <a:bodyPr/>
        <a:lstStyle/>
        <a:p>
          <a:endParaRPr lang="en-US"/>
        </a:p>
      </dgm:t>
    </dgm:pt>
    <dgm:pt modelId="{0B6626CA-85AF-4C69-ACC2-C28BB78E2208}" type="pres">
      <dgm:prSet presAssocID="{387033C5-0758-450D-9B13-4BACDB3ACED7}" presName="root2" presStyleCnt="0"/>
      <dgm:spPr/>
    </dgm:pt>
    <dgm:pt modelId="{AA62B36F-2222-4106-9274-055697115C4F}" type="pres">
      <dgm:prSet presAssocID="{387033C5-0758-450D-9B13-4BACDB3ACED7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40CC2C-BE43-420D-9A82-A051FC485454}" type="pres">
      <dgm:prSet presAssocID="{387033C5-0758-450D-9B13-4BACDB3ACED7}" presName="level3hierChild" presStyleCnt="0"/>
      <dgm:spPr/>
    </dgm:pt>
    <dgm:pt modelId="{68C1BED4-FDB8-46B1-A926-670F1812B415}" type="pres">
      <dgm:prSet presAssocID="{21B8359A-AA9C-4265-9697-BDBE5F9EB7E9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13391A6A-C80B-45C0-9DD5-A7FFB479095B}" type="pres">
      <dgm:prSet presAssocID="{21B8359A-AA9C-4265-9697-BDBE5F9EB7E9}" presName="connTx" presStyleLbl="parChTrans1D3" presStyleIdx="0" presStyleCnt="4"/>
      <dgm:spPr/>
      <dgm:t>
        <a:bodyPr/>
        <a:lstStyle/>
        <a:p>
          <a:endParaRPr lang="en-US"/>
        </a:p>
      </dgm:t>
    </dgm:pt>
    <dgm:pt modelId="{11D09C1B-80B9-4822-8220-FE04DC774CB8}" type="pres">
      <dgm:prSet presAssocID="{CBD550D0-21A3-4312-A26D-D3251907C71D}" presName="root2" presStyleCnt="0"/>
      <dgm:spPr/>
    </dgm:pt>
    <dgm:pt modelId="{B3C6B3DC-AA22-4A1A-925E-0E1AFEFE7A72}" type="pres">
      <dgm:prSet presAssocID="{CBD550D0-21A3-4312-A26D-D3251907C71D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6B6157-6FE6-4A57-9B4A-8DFCF275C65F}" type="pres">
      <dgm:prSet presAssocID="{CBD550D0-21A3-4312-A26D-D3251907C71D}" presName="level3hierChild" presStyleCnt="0"/>
      <dgm:spPr/>
    </dgm:pt>
    <dgm:pt modelId="{4DC9ED06-21A5-4AD2-BDD6-1F022A32ABEB}" type="pres">
      <dgm:prSet presAssocID="{C89E564F-E1A0-4FD8-A5EA-FE7D786F2A69}" presName="conn2-1" presStyleLbl="parChTrans1D4" presStyleIdx="0" presStyleCnt="2"/>
      <dgm:spPr/>
      <dgm:t>
        <a:bodyPr/>
        <a:lstStyle/>
        <a:p>
          <a:endParaRPr lang="en-US"/>
        </a:p>
      </dgm:t>
    </dgm:pt>
    <dgm:pt modelId="{E97370A5-D91D-4281-A741-229B600A4DBB}" type="pres">
      <dgm:prSet presAssocID="{C89E564F-E1A0-4FD8-A5EA-FE7D786F2A69}" presName="connTx" presStyleLbl="parChTrans1D4" presStyleIdx="0" presStyleCnt="2"/>
      <dgm:spPr/>
      <dgm:t>
        <a:bodyPr/>
        <a:lstStyle/>
        <a:p>
          <a:endParaRPr lang="en-US"/>
        </a:p>
      </dgm:t>
    </dgm:pt>
    <dgm:pt modelId="{C5C454B3-F349-4D6E-88F3-614DEC15C2A9}" type="pres">
      <dgm:prSet presAssocID="{80D27C1B-47AA-4E53-8888-7C4D3B29C03C}" presName="root2" presStyleCnt="0"/>
      <dgm:spPr/>
    </dgm:pt>
    <dgm:pt modelId="{9D7C1316-B4EC-408F-A162-FFCBDDD07FD9}" type="pres">
      <dgm:prSet presAssocID="{80D27C1B-47AA-4E53-8888-7C4D3B29C03C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0D48E7-CA63-4C95-810E-1862C74834C1}" type="pres">
      <dgm:prSet presAssocID="{80D27C1B-47AA-4E53-8888-7C4D3B29C03C}" presName="level3hierChild" presStyleCnt="0"/>
      <dgm:spPr/>
    </dgm:pt>
    <dgm:pt modelId="{B78FB21A-3250-4CC8-8796-8B13FE526C02}" type="pres">
      <dgm:prSet presAssocID="{0F5861C1-7A51-47BA-B1FF-66CE02920869}" presName="conn2-1" presStyleLbl="parChTrans1D4" presStyleIdx="1" presStyleCnt="2"/>
      <dgm:spPr/>
      <dgm:t>
        <a:bodyPr/>
        <a:lstStyle/>
        <a:p>
          <a:endParaRPr lang="en-US"/>
        </a:p>
      </dgm:t>
    </dgm:pt>
    <dgm:pt modelId="{26DAB303-B292-4915-B463-8D7C1AAB8C5B}" type="pres">
      <dgm:prSet presAssocID="{0F5861C1-7A51-47BA-B1FF-66CE02920869}" presName="connTx" presStyleLbl="parChTrans1D4" presStyleIdx="1" presStyleCnt="2"/>
      <dgm:spPr/>
      <dgm:t>
        <a:bodyPr/>
        <a:lstStyle/>
        <a:p>
          <a:endParaRPr lang="en-US"/>
        </a:p>
      </dgm:t>
    </dgm:pt>
    <dgm:pt modelId="{46C0D521-3C68-4B22-A2AA-19B15F49BA45}" type="pres">
      <dgm:prSet presAssocID="{34A72188-97F1-4F41-A5C9-676C3B47C2D8}" presName="root2" presStyleCnt="0"/>
      <dgm:spPr/>
    </dgm:pt>
    <dgm:pt modelId="{E7312D23-D785-4363-98E4-AC0D3501A401}" type="pres">
      <dgm:prSet presAssocID="{34A72188-97F1-4F41-A5C9-676C3B47C2D8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6EB138-5889-484E-B5FF-A9BA5DCAFB5F}" type="pres">
      <dgm:prSet presAssocID="{34A72188-97F1-4F41-A5C9-676C3B47C2D8}" presName="level3hierChild" presStyleCnt="0"/>
      <dgm:spPr/>
    </dgm:pt>
    <dgm:pt modelId="{805C1B78-D864-4023-8458-CFE64FC5FD03}" type="pres">
      <dgm:prSet presAssocID="{30C26F11-25AD-4301-9C5D-BDF6AC51F522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5F3DBB87-D5AA-48A9-93AB-7DB86AD681A6}" type="pres">
      <dgm:prSet presAssocID="{30C26F11-25AD-4301-9C5D-BDF6AC51F522}" presName="connTx" presStyleLbl="parChTrans1D3" presStyleIdx="1" presStyleCnt="4"/>
      <dgm:spPr/>
      <dgm:t>
        <a:bodyPr/>
        <a:lstStyle/>
        <a:p>
          <a:endParaRPr lang="en-US"/>
        </a:p>
      </dgm:t>
    </dgm:pt>
    <dgm:pt modelId="{F45784F8-09B4-4B62-BAB4-1BFB29313F78}" type="pres">
      <dgm:prSet presAssocID="{941E280B-C744-43C0-B687-05A5070BE70D}" presName="root2" presStyleCnt="0"/>
      <dgm:spPr/>
    </dgm:pt>
    <dgm:pt modelId="{AFF00947-4D51-41C0-9F4E-BFA93C762A15}" type="pres">
      <dgm:prSet presAssocID="{941E280B-C744-43C0-B687-05A5070BE70D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4900FC-C8F1-403D-8475-C6F23D534A38}" type="pres">
      <dgm:prSet presAssocID="{941E280B-C744-43C0-B687-05A5070BE70D}" presName="level3hierChild" presStyleCnt="0"/>
      <dgm:spPr/>
    </dgm:pt>
    <dgm:pt modelId="{CE55BB79-7FBD-40F7-8953-CB581D2D79B7}" type="pres">
      <dgm:prSet presAssocID="{B3103819-3143-48C9-9F4F-132908A153F4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B491488C-D2AD-49AB-B1AD-346CF1280AEC}" type="pres">
      <dgm:prSet presAssocID="{B3103819-3143-48C9-9F4F-132908A153F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C8FECD8-B916-49C0-8403-C8A4AF064006}" type="pres">
      <dgm:prSet presAssocID="{5296807E-47E9-483A-9451-F9EC357F1CF8}" presName="root2" presStyleCnt="0"/>
      <dgm:spPr/>
    </dgm:pt>
    <dgm:pt modelId="{D9E015C2-AB39-44D9-8AAD-0873A5EF1C16}" type="pres">
      <dgm:prSet presAssocID="{5296807E-47E9-483A-9451-F9EC357F1CF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13EE4F-935B-41EA-B42B-DC9636CA8BB3}" type="pres">
      <dgm:prSet presAssocID="{5296807E-47E9-483A-9451-F9EC357F1CF8}" presName="level3hierChild" presStyleCnt="0"/>
      <dgm:spPr/>
    </dgm:pt>
    <dgm:pt modelId="{69D8FE96-8F94-4434-9E9E-4E7627D6DC7F}" type="pres">
      <dgm:prSet presAssocID="{33D68B2F-4F12-43E6-AF61-6812DBCCC1E4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9E73110B-3F8D-4799-8E0C-901D35267AAA}" type="pres">
      <dgm:prSet presAssocID="{33D68B2F-4F12-43E6-AF61-6812DBCCC1E4}" presName="connTx" presStyleLbl="parChTrans1D3" presStyleIdx="2" presStyleCnt="4"/>
      <dgm:spPr/>
      <dgm:t>
        <a:bodyPr/>
        <a:lstStyle/>
        <a:p>
          <a:endParaRPr lang="en-US"/>
        </a:p>
      </dgm:t>
    </dgm:pt>
    <dgm:pt modelId="{16F5A6B1-A237-421E-88EA-AAC987AB698D}" type="pres">
      <dgm:prSet presAssocID="{C857BAFD-E10F-482C-B44E-410C17BA38F4}" presName="root2" presStyleCnt="0"/>
      <dgm:spPr/>
    </dgm:pt>
    <dgm:pt modelId="{EB079E4A-6C51-437B-9B24-84F5CBB3D8E4}" type="pres">
      <dgm:prSet presAssocID="{C857BAFD-E10F-482C-B44E-410C17BA38F4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38FBC7-5A72-4CC3-8DD8-F857C79CAE89}" type="pres">
      <dgm:prSet presAssocID="{C857BAFD-E10F-482C-B44E-410C17BA38F4}" presName="level3hierChild" presStyleCnt="0"/>
      <dgm:spPr/>
    </dgm:pt>
    <dgm:pt modelId="{FE2DBA10-28F2-4E7E-83A0-2F47E175A00A}" type="pres">
      <dgm:prSet presAssocID="{77B1CDEA-F1BC-48ED-A3C2-433725727897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2ED219E3-2909-4127-B8DF-E51CC85C5A3D}" type="pres">
      <dgm:prSet presAssocID="{77B1CDEA-F1BC-48ED-A3C2-433725727897}" presName="connTx" presStyleLbl="parChTrans1D3" presStyleIdx="3" presStyleCnt="4"/>
      <dgm:spPr/>
      <dgm:t>
        <a:bodyPr/>
        <a:lstStyle/>
        <a:p>
          <a:endParaRPr lang="en-US"/>
        </a:p>
      </dgm:t>
    </dgm:pt>
    <dgm:pt modelId="{24458DC8-DB87-42E7-8BB7-A2F774A981AA}" type="pres">
      <dgm:prSet presAssocID="{0C1A14BA-64A8-427B-841A-28CA4817EB5B}" presName="root2" presStyleCnt="0"/>
      <dgm:spPr/>
    </dgm:pt>
    <dgm:pt modelId="{C1F293A2-2835-4C4F-9B44-2988295DDC20}" type="pres">
      <dgm:prSet presAssocID="{0C1A14BA-64A8-427B-841A-28CA4817EB5B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259E26-0AFD-41AF-8F94-78FC3C12C290}" type="pres">
      <dgm:prSet presAssocID="{0C1A14BA-64A8-427B-841A-28CA4817EB5B}" presName="level3hierChild" presStyleCnt="0"/>
      <dgm:spPr/>
    </dgm:pt>
  </dgm:ptLst>
  <dgm:cxnLst>
    <dgm:cxn modelId="{6F5D660E-61A0-4BA6-B2A8-636C5B368168}" type="presOf" srcId="{76B05C0D-E6EF-4D81-8BC1-95B02A04070D}" destId="{24752416-D818-434E-94AB-7ADAD9634863}" srcOrd="1" destOrd="0" presId="urn:microsoft.com/office/officeart/2005/8/layout/hierarchy2"/>
    <dgm:cxn modelId="{CA937370-6888-4F85-98E6-A4CCB0A900CB}" type="presOf" srcId="{0F5861C1-7A51-47BA-B1FF-66CE02920869}" destId="{26DAB303-B292-4915-B463-8D7C1AAB8C5B}" srcOrd="1" destOrd="0" presId="urn:microsoft.com/office/officeart/2005/8/layout/hierarchy2"/>
    <dgm:cxn modelId="{9A79055F-B2EA-449E-AE48-B7F4D1303CE8}" type="presOf" srcId="{77B1CDEA-F1BC-48ED-A3C2-433725727897}" destId="{FE2DBA10-28F2-4E7E-83A0-2F47E175A00A}" srcOrd="0" destOrd="0" presId="urn:microsoft.com/office/officeart/2005/8/layout/hierarchy2"/>
    <dgm:cxn modelId="{7099D57A-5DCB-48BC-9E3A-4EE1E00E0227}" srcId="{8328EC5D-DF20-4093-82A4-7184FD217818}" destId="{387033C5-0758-450D-9B13-4BACDB3ACED7}" srcOrd="0" destOrd="0" parTransId="{76B05C0D-E6EF-4D81-8BC1-95B02A04070D}" sibTransId="{FA079E6E-992D-4F95-B82C-D7FAFCC02D60}"/>
    <dgm:cxn modelId="{F85C51FA-4816-42CB-BD40-03B2D8968B0A}" srcId="{387033C5-0758-450D-9B13-4BACDB3ACED7}" destId="{941E280B-C744-43C0-B687-05A5070BE70D}" srcOrd="1" destOrd="0" parTransId="{30C26F11-25AD-4301-9C5D-BDF6AC51F522}" sibTransId="{AD1456D4-3B71-4810-B5FA-3819E6D7ED4D}"/>
    <dgm:cxn modelId="{01113AD2-03DC-4130-8BA5-5C084C29F847}" type="presOf" srcId="{30C26F11-25AD-4301-9C5D-BDF6AC51F522}" destId="{5F3DBB87-D5AA-48A9-93AB-7DB86AD681A6}" srcOrd="1" destOrd="0" presId="urn:microsoft.com/office/officeart/2005/8/layout/hierarchy2"/>
    <dgm:cxn modelId="{ACAFBCD5-925D-4996-980F-86CC4C7E15AA}" type="presOf" srcId="{5296807E-47E9-483A-9451-F9EC357F1CF8}" destId="{D9E015C2-AB39-44D9-8AAD-0873A5EF1C16}" srcOrd="0" destOrd="0" presId="urn:microsoft.com/office/officeart/2005/8/layout/hierarchy2"/>
    <dgm:cxn modelId="{A2A477E4-5CCE-4387-9688-3F8E4284832D}" type="presOf" srcId="{33D68B2F-4F12-43E6-AF61-6812DBCCC1E4}" destId="{9E73110B-3F8D-4799-8E0C-901D35267AAA}" srcOrd="1" destOrd="0" presId="urn:microsoft.com/office/officeart/2005/8/layout/hierarchy2"/>
    <dgm:cxn modelId="{AA1289AC-5151-4F30-A73B-F14B5B2EFAF3}" type="presOf" srcId="{34A72188-97F1-4F41-A5C9-676C3B47C2D8}" destId="{E7312D23-D785-4363-98E4-AC0D3501A401}" srcOrd="0" destOrd="0" presId="urn:microsoft.com/office/officeart/2005/8/layout/hierarchy2"/>
    <dgm:cxn modelId="{A397264E-4AE2-4B86-B7C9-2B7DCA589AD8}" type="presOf" srcId="{C89E564F-E1A0-4FD8-A5EA-FE7D786F2A69}" destId="{E97370A5-D91D-4281-A741-229B600A4DBB}" srcOrd="1" destOrd="0" presId="urn:microsoft.com/office/officeart/2005/8/layout/hierarchy2"/>
    <dgm:cxn modelId="{9A388B11-F8BE-455E-9037-7E4E5F72E1B2}" srcId="{CBD550D0-21A3-4312-A26D-D3251907C71D}" destId="{80D27C1B-47AA-4E53-8888-7C4D3B29C03C}" srcOrd="0" destOrd="0" parTransId="{C89E564F-E1A0-4FD8-A5EA-FE7D786F2A69}" sibTransId="{98B7CD44-8C0C-43BF-BAAA-7B1600DCA3C9}"/>
    <dgm:cxn modelId="{069EC05B-CC80-4723-95D9-3134736F68A7}" srcId="{387033C5-0758-450D-9B13-4BACDB3ACED7}" destId="{CBD550D0-21A3-4312-A26D-D3251907C71D}" srcOrd="0" destOrd="0" parTransId="{21B8359A-AA9C-4265-9697-BDBE5F9EB7E9}" sibTransId="{447C0508-56F1-4E64-8A18-FBCB611F7213}"/>
    <dgm:cxn modelId="{B564943E-1BA9-4DEB-B64D-BD570B78DAF6}" srcId="{2105A692-FBDC-42DB-AC59-CCA07C86046F}" destId="{8328EC5D-DF20-4093-82A4-7184FD217818}" srcOrd="0" destOrd="0" parTransId="{0EA2F2BF-B454-43D0-BDC5-D13CC12C5727}" sibTransId="{697E2472-81DE-47FC-8431-788403636EF6}"/>
    <dgm:cxn modelId="{80F3BF82-1C24-49E4-BD60-DFEA887C8F9D}" type="presOf" srcId="{77B1CDEA-F1BC-48ED-A3C2-433725727897}" destId="{2ED219E3-2909-4127-B8DF-E51CC85C5A3D}" srcOrd="1" destOrd="0" presId="urn:microsoft.com/office/officeart/2005/8/layout/hierarchy2"/>
    <dgm:cxn modelId="{23EF62DF-763D-499B-9D9C-9DF6181BA046}" type="presOf" srcId="{33D68B2F-4F12-43E6-AF61-6812DBCCC1E4}" destId="{69D8FE96-8F94-4434-9E9E-4E7627D6DC7F}" srcOrd="0" destOrd="0" presId="urn:microsoft.com/office/officeart/2005/8/layout/hierarchy2"/>
    <dgm:cxn modelId="{5A953E76-544A-4B78-9899-A195C7FE9D1F}" type="presOf" srcId="{76B05C0D-E6EF-4D81-8BC1-95B02A04070D}" destId="{D20516D2-0219-44DC-B431-A0FA2D1A855E}" srcOrd="0" destOrd="0" presId="urn:microsoft.com/office/officeart/2005/8/layout/hierarchy2"/>
    <dgm:cxn modelId="{486296FD-EF73-4AC4-9BE2-5F7FBC9B087D}" type="presOf" srcId="{C89E564F-E1A0-4FD8-A5EA-FE7D786F2A69}" destId="{4DC9ED06-21A5-4AD2-BDD6-1F022A32ABEB}" srcOrd="0" destOrd="0" presId="urn:microsoft.com/office/officeart/2005/8/layout/hierarchy2"/>
    <dgm:cxn modelId="{090E6CEC-AE86-4118-8E47-804BFE269A16}" type="presOf" srcId="{B3103819-3143-48C9-9F4F-132908A153F4}" destId="{B491488C-D2AD-49AB-B1AD-346CF1280AEC}" srcOrd="1" destOrd="0" presId="urn:microsoft.com/office/officeart/2005/8/layout/hierarchy2"/>
    <dgm:cxn modelId="{8A9C5F07-102E-46D1-BF5C-C2E6C7D6D2B3}" type="presOf" srcId="{CBD550D0-21A3-4312-A26D-D3251907C71D}" destId="{B3C6B3DC-AA22-4A1A-925E-0E1AFEFE7A72}" srcOrd="0" destOrd="0" presId="urn:microsoft.com/office/officeart/2005/8/layout/hierarchy2"/>
    <dgm:cxn modelId="{1AD2279C-B68B-4108-A5A2-602CE6A290A4}" type="presOf" srcId="{C857BAFD-E10F-482C-B44E-410C17BA38F4}" destId="{EB079E4A-6C51-437B-9B24-84F5CBB3D8E4}" srcOrd="0" destOrd="0" presId="urn:microsoft.com/office/officeart/2005/8/layout/hierarchy2"/>
    <dgm:cxn modelId="{D75BA14C-D32F-499C-9FF9-38CE34EDCE94}" type="presOf" srcId="{21B8359A-AA9C-4265-9697-BDBE5F9EB7E9}" destId="{68C1BED4-FDB8-46B1-A926-670F1812B415}" srcOrd="0" destOrd="0" presId="urn:microsoft.com/office/officeart/2005/8/layout/hierarchy2"/>
    <dgm:cxn modelId="{BAF2B106-8B03-4431-99D7-A8554AF046D0}" type="presOf" srcId="{30C26F11-25AD-4301-9C5D-BDF6AC51F522}" destId="{805C1B78-D864-4023-8458-CFE64FC5FD03}" srcOrd="0" destOrd="0" presId="urn:microsoft.com/office/officeart/2005/8/layout/hierarchy2"/>
    <dgm:cxn modelId="{D0262BBE-1CDF-405D-81BB-F0BBCC3D3292}" type="presOf" srcId="{80D27C1B-47AA-4E53-8888-7C4D3B29C03C}" destId="{9D7C1316-B4EC-408F-A162-FFCBDDD07FD9}" srcOrd="0" destOrd="0" presId="urn:microsoft.com/office/officeart/2005/8/layout/hierarchy2"/>
    <dgm:cxn modelId="{B74FD44D-02F1-4868-BB27-983DC388D24D}" type="presOf" srcId="{387033C5-0758-450D-9B13-4BACDB3ACED7}" destId="{AA62B36F-2222-4106-9274-055697115C4F}" srcOrd="0" destOrd="0" presId="urn:microsoft.com/office/officeart/2005/8/layout/hierarchy2"/>
    <dgm:cxn modelId="{DCF05C37-B419-4F15-B442-A26A1EC32C06}" srcId="{5296807E-47E9-483A-9451-F9EC357F1CF8}" destId="{0C1A14BA-64A8-427B-841A-28CA4817EB5B}" srcOrd="1" destOrd="0" parTransId="{77B1CDEA-F1BC-48ED-A3C2-433725727897}" sibTransId="{147EE1C8-60B1-48A5-BA65-C2F59AD005CA}"/>
    <dgm:cxn modelId="{D6A89EDF-C1E6-4D3B-AEC2-19A4399A5A1E}" type="presOf" srcId="{0F5861C1-7A51-47BA-B1FF-66CE02920869}" destId="{B78FB21A-3250-4CC8-8796-8B13FE526C02}" srcOrd="0" destOrd="0" presId="urn:microsoft.com/office/officeart/2005/8/layout/hierarchy2"/>
    <dgm:cxn modelId="{1B4FA89D-A6F4-49E2-A9C2-C8661B4BB953}" type="presOf" srcId="{21B8359A-AA9C-4265-9697-BDBE5F9EB7E9}" destId="{13391A6A-C80B-45C0-9DD5-A7FFB479095B}" srcOrd="1" destOrd="0" presId="urn:microsoft.com/office/officeart/2005/8/layout/hierarchy2"/>
    <dgm:cxn modelId="{822FA64B-1C1B-4FE2-9A94-B6AF3B1CFA33}" srcId="{8328EC5D-DF20-4093-82A4-7184FD217818}" destId="{5296807E-47E9-483A-9451-F9EC357F1CF8}" srcOrd="1" destOrd="0" parTransId="{B3103819-3143-48C9-9F4F-132908A153F4}" sibTransId="{1851F388-D78F-497B-A7AF-99A5A4B6E430}"/>
    <dgm:cxn modelId="{E8EBB832-7DA1-445D-8BC6-5F50E1E957C9}" type="presOf" srcId="{8328EC5D-DF20-4093-82A4-7184FD217818}" destId="{35A36913-578E-4839-A5BE-7A25943C0295}" srcOrd="0" destOrd="0" presId="urn:microsoft.com/office/officeart/2005/8/layout/hierarchy2"/>
    <dgm:cxn modelId="{71761D79-B38F-4D1A-8BAC-9290C843E35D}" srcId="{5296807E-47E9-483A-9451-F9EC357F1CF8}" destId="{C857BAFD-E10F-482C-B44E-410C17BA38F4}" srcOrd="0" destOrd="0" parTransId="{33D68B2F-4F12-43E6-AF61-6812DBCCC1E4}" sibTransId="{C62A060E-9036-4CB3-9D6E-D9B59F0DFC36}"/>
    <dgm:cxn modelId="{1A50D305-7350-44E9-848B-C33C6C2893D8}" type="presOf" srcId="{941E280B-C744-43C0-B687-05A5070BE70D}" destId="{AFF00947-4D51-41C0-9F4E-BFA93C762A15}" srcOrd="0" destOrd="0" presId="urn:microsoft.com/office/officeart/2005/8/layout/hierarchy2"/>
    <dgm:cxn modelId="{C0F3EC39-B85E-4238-8D92-0D2EF1C92EDE}" type="presOf" srcId="{0C1A14BA-64A8-427B-841A-28CA4817EB5B}" destId="{C1F293A2-2835-4C4F-9B44-2988295DDC20}" srcOrd="0" destOrd="0" presId="urn:microsoft.com/office/officeart/2005/8/layout/hierarchy2"/>
    <dgm:cxn modelId="{00C90071-E84A-4ED3-934F-36A7F8636DF6}" type="presOf" srcId="{2105A692-FBDC-42DB-AC59-CCA07C86046F}" destId="{F198D293-F074-4901-BB82-43644806F565}" srcOrd="0" destOrd="0" presId="urn:microsoft.com/office/officeart/2005/8/layout/hierarchy2"/>
    <dgm:cxn modelId="{38B40157-52EF-4324-AAA8-BAD6555702BF}" srcId="{CBD550D0-21A3-4312-A26D-D3251907C71D}" destId="{34A72188-97F1-4F41-A5C9-676C3B47C2D8}" srcOrd="1" destOrd="0" parTransId="{0F5861C1-7A51-47BA-B1FF-66CE02920869}" sibTransId="{4C1571F2-83D0-4BD2-8BA4-4AD0F7C0B8F3}"/>
    <dgm:cxn modelId="{D1A41A1C-B974-4D4F-B157-75F3DB5A33F2}" type="presOf" srcId="{B3103819-3143-48C9-9F4F-132908A153F4}" destId="{CE55BB79-7FBD-40F7-8953-CB581D2D79B7}" srcOrd="0" destOrd="0" presId="urn:microsoft.com/office/officeart/2005/8/layout/hierarchy2"/>
    <dgm:cxn modelId="{1D95843B-0034-4BC0-B71B-B082A2004F5E}" type="presParOf" srcId="{F198D293-F074-4901-BB82-43644806F565}" destId="{ADA40F39-70E7-4065-90DC-BC690C965354}" srcOrd="0" destOrd="0" presId="urn:microsoft.com/office/officeart/2005/8/layout/hierarchy2"/>
    <dgm:cxn modelId="{FAA1500F-503A-427D-97AE-2AD3D85B9F9B}" type="presParOf" srcId="{ADA40F39-70E7-4065-90DC-BC690C965354}" destId="{35A36913-578E-4839-A5BE-7A25943C0295}" srcOrd="0" destOrd="0" presId="urn:microsoft.com/office/officeart/2005/8/layout/hierarchy2"/>
    <dgm:cxn modelId="{F2B2740E-DF67-4E6D-8DF9-B41D51239F76}" type="presParOf" srcId="{ADA40F39-70E7-4065-90DC-BC690C965354}" destId="{249D8A14-17C0-4B36-B678-4C6F535824D1}" srcOrd="1" destOrd="0" presId="urn:microsoft.com/office/officeart/2005/8/layout/hierarchy2"/>
    <dgm:cxn modelId="{753A2237-7534-4535-A0BF-BFAF634B10FD}" type="presParOf" srcId="{249D8A14-17C0-4B36-B678-4C6F535824D1}" destId="{D20516D2-0219-44DC-B431-A0FA2D1A855E}" srcOrd="0" destOrd="0" presId="urn:microsoft.com/office/officeart/2005/8/layout/hierarchy2"/>
    <dgm:cxn modelId="{BDD6F6CE-E1F5-495B-B2CE-AB62376D59A4}" type="presParOf" srcId="{D20516D2-0219-44DC-B431-A0FA2D1A855E}" destId="{24752416-D818-434E-94AB-7ADAD9634863}" srcOrd="0" destOrd="0" presId="urn:microsoft.com/office/officeart/2005/8/layout/hierarchy2"/>
    <dgm:cxn modelId="{76F0B157-35A3-4BD8-B661-BB3039BB8BF3}" type="presParOf" srcId="{249D8A14-17C0-4B36-B678-4C6F535824D1}" destId="{0B6626CA-85AF-4C69-ACC2-C28BB78E2208}" srcOrd="1" destOrd="0" presId="urn:microsoft.com/office/officeart/2005/8/layout/hierarchy2"/>
    <dgm:cxn modelId="{95026D7A-41F4-412D-856C-198DCC1F182F}" type="presParOf" srcId="{0B6626CA-85AF-4C69-ACC2-C28BB78E2208}" destId="{AA62B36F-2222-4106-9274-055697115C4F}" srcOrd="0" destOrd="0" presId="urn:microsoft.com/office/officeart/2005/8/layout/hierarchy2"/>
    <dgm:cxn modelId="{C3EC08C0-9025-4301-94FC-6366BEE3C069}" type="presParOf" srcId="{0B6626CA-85AF-4C69-ACC2-C28BB78E2208}" destId="{4040CC2C-BE43-420D-9A82-A051FC485454}" srcOrd="1" destOrd="0" presId="urn:microsoft.com/office/officeart/2005/8/layout/hierarchy2"/>
    <dgm:cxn modelId="{B0BF1EDD-0599-47A9-9292-F679285F64F6}" type="presParOf" srcId="{4040CC2C-BE43-420D-9A82-A051FC485454}" destId="{68C1BED4-FDB8-46B1-A926-670F1812B415}" srcOrd="0" destOrd="0" presId="urn:microsoft.com/office/officeart/2005/8/layout/hierarchy2"/>
    <dgm:cxn modelId="{14FA9DB7-5F39-4945-B70C-55D2BE86570B}" type="presParOf" srcId="{68C1BED4-FDB8-46B1-A926-670F1812B415}" destId="{13391A6A-C80B-45C0-9DD5-A7FFB479095B}" srcOrd="0" destOrd="0" presId="urn:microsoft.com/office/officeart/2005/8/layout/hierarchy2"/>
    <dgm:cxn modelId="{4830FDA0-586F-4035-AF7A-603E520AF24E}" type="presParOf" srcId="{4040CC2C-BE43-420D-9A82-A051FC485454}" destId="{11D09C1B-80B9-4822-8220-FE04DC774CB8}" srcOrd="1" destOrd="0" presId="urn:microsoft.com/office/officeart/2005/8/layout/hierarchy2"/>
    <dgm:cxn modelId="{5EC95126-D79C-4169-9BEE-9CDBB6EDBE55}" type="presParOf" srcId="{11D09C1B-80B9-4822-8220-FE04DC774CB8}" destId="{B3C6B3DC-AA22-4A1A-925E-0E1AFEFE7A72}" srcOrd="0" destOrd="0" presId="urn:microsoft.com/office/officeart/2005/8/layout/hierarchy2"/>
    <dgm:cxn modelId="{84060F95-0FD9-49E7-9B80-DECF4BB7368C}" type="presParOf" srcId="{11D09C1B-80B9-4822-8220-FE04DC774CB8}" destId="{D76B6157-6FE6-4A57-9B4A-8DFCF275C65F}" srcOrd="1" destOrd="0" presId="urn:microsoft.com/office/officeart/2005/8/layout/hierarchy2"/>
    <dgm:cxn modelId="{18B0DEA0-8BB0-45BF-904F-5C30BCB4D2B0}" type="presParOf" srcId="{D76B6157-6FE6-4A57-9B4A-8DFCF275C65F}" destId="{4DC9ED06-21A5-4AD2-BDD6-1F022A32ABEB}" srcOrd="0" destOrd="0" presId="urn:microsoft.com/office/officeart/2005/8/layout/hierarchy2"/>
    <dgm:cxn modelId="{85646A90-F54E-454C-AA5A-8EE44E267544}" type="presParOf" srcId="{4DC9ED06-21A5-4AD2-BDD6-1F022A32ABEB}" destId="{E97370A5-D91D-4281-A741-229B600A4DBB}" srcOrd="0" destOrd="0" presId="urn:microsoft.com/office/officeart/2005/8/layout/hierarchy2"/>
    <dgm:cxn modelId="{86AEDFE6-97F4-4A3F-A9D8-D563AFCDC8D1}" type="presParOf" srcId="{D76B6157-6FE6-4A57-9B4A-8DFCF275C65F}" destId="{C5C454B3-F349-4D6E-88F3-614DEC15C2A9}" srcOrd="1" destOrd="0" presId="urn:microsoft.com/office/officeart/2005/8/layout/hierarchy2"/>
    <dgm:cxn modelId="{33F670AF-170E-487D-BFED-7585DEC262C8}" type="presParOf" srcId="{C5C454B3-F349-4D6E-88F3-614DEC15C2A9}" destId="{9D7C1316-B4EC-408F-A162-FFCBDDD07FD9}" srcOrd="0" destOrd="0" presId="urn:microsoft.com/office/officeart/2005/8/layout/hierarchy2"/>
    <dgm:cxn modelId="{DA38D2C6-9379-4702-ACB0-E55A223A18A2}" type="presParOf" srcId="{C5C454B3-F349-4D6E-88F3-614DEC15C2A9}" destId="{6F0D48E7-CA63-4C95-810E-1862C74834C1}" srcOrd="1" destOrd="0" presId="urn:microsoft.com/office/officeart/2005/8/layout/hierarchy2"/>
    <dgm:cxn modelId="{64B227AE-E013-4D83-99C3-1320F8379352}" type="presParOf" srcId="{D76B6157-6FE6-4A57-9B4A-8DFCF275C65F}" destId="{B78FB21A-3250-4CC8-8796-8B13FE526C02}" srcOrd="2" destOrd="0" presId="urn:microsoft.com/office/officeart/2005/8/layout/hierarchy2"/>
    <dgm:cxn modelId="{DF193E4C-6F16-42EC-8F3F-94D45CB362FE}" type="presParOf" srcId="{B78FB21A-3250-4CC8-8796-8B13FE526C02}" destId="{26DAB303-B292-4915-B463-8D7C1AAB8C5B}" srcOrd="0" destOrd="0" presId="urn:microsoft.com/office/officeart/2005/8/layout/hierarchy2"/>
    <dgm:cxn modelId="{8CD348D2-CF28-4693-ACFC-7E78C2CEC9D9}" type="presParOf" srcId="{D76B6157-6FE6-4A57-9B4A-8DFCF275C65F}" destId="{46C0D521-3C68-4B22-A2AA-19B15F49BA45}" srcOrd="3" destOrd="0" presId="urn:microsoft.com/office/officeart/2005/8/layout/hierarchy2"/>
    <dgm:cxn modelId="{EDFD1390-A29C-4A43-87E7-AFBE92D0848C}" type="presParOf" srcId="{46C0D521-3C68-4B22-A2AA-19B15F49BA45}" destId="{E7312D23-D785-4363-98E4-AC0D3501A401}" srcOrd="0" destOrd="0" presId="urn:microsoft.com/office/officeart/2005/8/layout/hierarchy2"/>
    <dgm:cxn modelId="{A4380623-3554-4622-8515-C7AB71B42639}" type="presParOf" srcId="{46C0D521-3C68-4B22-A2AA-19B15F49BA45}" destId="{D26EB138-5889-484E-B5FF-A9BA5DCAFB5F}" srcOrd="1" destOrd="0" presId="urn:microsoft.com/office/officeart/2005/8/layout/hierarchy2"/>
    <dgm:cxn modelId="{7B08CFE9-8638-4AE1-AD5B-B5F323D2B104}" type="presParOf" srcId="{4040CC2C-BE43-420D-9A82-A051FC485454}" destId="{805C1B78-D864-4023-8458-CFE64FC5FD03}" srcOrd="2" destOrd="0" presId="urn:microsoft.com/office/officeart/2005/8/layout/hierarchy2"/>
    <dgm:cxn modelId="{C8F6E3C3-4C5D-4293-A22E-0CC0380B0518}" type="presParOf" srcId="{805C1B78-D864-4023-8458-CFE64FC5FD03}" destId="{5F3DBB87-D5AA-48A9-93AB-7DB86AD681A6}" srcOrd="0" destOrd="0" presId="urn:microsoft.com/office/officeart/2005/8/layout/hierarchy2"/>
    <dgm:cxn modelId="{F78A8B26-28A0-410C-9764-29E33E2519BC}" type="presParOf" srcId="{4040CC2C-BE43-420D-9A82-A051FC485454}" destId="{F45784F8-09B4-4B62-BAB4-1BFB29313F78}" srcOrd="3" destOrd="0" presId="urn:microsoft.com/office/officeart/2005/8/layout/hierarchy2"/>
    <dgm:cxn modelId="{8C057E13-B8C6-4166-A2DC-3E715D853CEE}" type="presParOf" srcId="{F45784F8-09B4-4B62-BAB4-1BFB29313F78}" destId="{AFF00947-4D51-41C0-9F4E-BFA93C762A15}" srcOrd="0" destOrd="0" presId="urn:microsoft.com/office/officeart/2005/8/layout/hierarchy2"/>
    <dgm:cxn modelId="{08DD9B0C-B21E-4527-BAF8-CC8E3D9353DD}" type="presParOf" srcId="{F45784F8-09B4-4B62-BAB4-1BFB29313F78}" destId="{DF4900FC-C8F1-403D-8475-C6F23D534A38}" srcOrd="1" destOrd="0" presId="urn:microsoft.com/office/officeart/2005/8/layout/hierarchy2"/>
    <dgm:cxn modelId="{0055F37A-6E0A-4CDB-B669-0897A5ABE46A}" type="presParOf" srcId="{249D8A14-17C0-4B36-B678-4C6F535824D1}" destId="{CE55BB79-7FBD-40F7-8953-CB581D2D79B7}" srcOrd="2" destOrd="0" presId="urn:microsoft.com/office/officeart/2005/8/layout/hierarchy2"/>
    <dgm:cxn modelId="{B42801EA-1AF5-4EB6-9F9F-DBE7B96315E7}" type="presParOf" srcId="{CE55BB79-7FBD-40F7-8953-CB581D2D79B7}" destId="{B491488C-D2AD-49AB-B1AD-346CF1280AEC}" srcOrd="0" destOrd="0" presId="urn:microsoft.com/office/officeart/2005/8/layout/hierarchy2"/>
    <dgm:cxn modelId="{D8E66169-794D-439A-94C5-BB29057BD858}" type="presParOf" srcId="{249D8A14-17C0-4B36-B678-4C6F535824D1}" destId="{BC8FECD8-B916-49C0-8403-C8A4AF064006}" srcOrd="3" destOrd="0" presId="urn:microsoft.com/office/officeart/2005/8/layout/hierarchy2"/>
    <dgm:cxn modelId="{F20ADD86-F19B-447C-8DEA-8C3E5B3C8845}" type="presParOf" srcId="{BC8FECD8-B916-49C0-8403-C8A4AF064006}" destId="{D9E015C2-AB39-44D9-8AAD-0873A5EF1C16}" srcOrd="0" destOrd="0" presId="urn:microsoft.com/office/officeart/2005/8/layout/hierarchy2"/>
    <dgm:cxn modelId="{1EB9B9D1-7481-4F0D-9845-32B53B802A37}" type="presParOf" srcId="{BC8FECD8-B916-49C0-8403-C8A4AF064006}" destId="{9E13EE4F-935B-41EA-B42B-DC9636CA8BB3}" srcOrd="1" destOrd="0" presId="urn:microsoft.com/office/officeart/2005/8/layout/hierarchy2"/>
    <dgm:cxn modelId="{073D503A-9275-47B9-AFAA-12EA22A8CA72}" type="presParOf" srcId="{9E13EE4F-935B-41EA-B42B-DC9636CA8BB3}" destId="{69D8FE96-8F94-4434-9E9E-4E7627D6DC7F}" srcOrd="0" destOrd="0" presId="urn:microsoft.com/office/officeart/2005/8/layout/hierarchy2"/>
    <dgm:cxn modelId="{1DD91899-26AE-4E32-98CA-EE55256059E9}" type="presParOf" srcId="{69D8FE96-8F94-4434-9E9E-4E7627D6DC7F}" destId="{9E73110B-3F8D-4799-8E0C-901D35267AAA}" srcOrd="0" destOrd="0" presId="urn:microsoft.com/office/officeart/2005/8/layout/hierarchy2"/>
    <dgm:cxn modelId="{CF4B1A26-E685-4F93-8B19-87BCA5C49CDB}" type="presParOf" srcId="{9E13EE4F-935B-41EA-B42B-DC9636CA8BB3}" destId="{16F5A6B1-A237-421E-88EA-AAC987AB698D}" srcOrd="1" destOrd="0" presId="urn:microsoft.com/office/officeart/2005/8/layout/hierarchy2"/>
    <dgm:cxn modelId="{F82D148C-02EE-4F65-979D-F6547C053CF5}" type="presParOf" srcId="{16F5A6B1-A237-421E-88EA-AAC987AB698D}" destId="{EB079E4A-6C51-437B-9B24-84F5CBB3D8E4}" srcOrd="0" destOrd="0" presId="urn:microsoft.com/office/officeart/2005/8/layout/hierarchy2"/>
    <dgm:cxn modelId="{48DE85B4-B7C7-40FA-9C86-BA241F260224}" type="presParOf" srcId="{16F5A6B1-A237-421E-88EA-AAC987AB698D}" destId="{1238FBC7-5A72-4CC3-8DD8-F857C79CAE89}" srcOrd="1" destOrd="0" presId="urn:microsoft.com/office/officeart/2005/8/layout/hierarchy2"/>
    <dgm:cxn modelId="{F6C3B7EF-A2D6-4B25-81FC-38E30D900558}" type="presParOf" srcId="{9E13EE4F-935B-41EA-B42B-DC9636CA8BB3}" destId="{FE2DBA10-28F2-4E7E-83A0-2F47E175A00A}" srcOrd="2" destOrd="0" presId="urn:microsoft.com/office/officeart/2005/8/layout/hierarchy2"/>
    <dgm:cxn modelId="{AF4E74C7-8E46-4DE2-8762-205EC344B32A}" type="presParOf" srcId="{FE2DBA10-28F2-4E7E-83A0-2F47E175A00A}" destId="{2ED219E3-2909-4127-B8DF-E51CC85C5A3D}" srcOrd="0" destOrd="0" presId="urn:microsoft.com/office/officeart/2005/8/layout/hierarchy2"/>
    <dgm:cxn modelId="{31DB101F-E333-4444-9935-D830CF1D6BEB}" type="presParOf" srcId="{9E13EE4F-935B-41EA-B42B-DC9636CA8BB3}" destId="{24458DC8-DB87-42E7-8BB7-A2F774A981AA}" srcOrd="3" destOrd="0" presId="urn:microsoft.com/office/officeart/2005/8/layout/hierarchy2"/>
    <dgm:cxn modelId="{259C8885-1D60-416E-8D5A-9695C791D8F6}" type="presParOf" srcId="{24458DC8-DB87-42E7-8BB7-A2F774A981AA}" destId="{C1F293A2-2835-4C4F-9B44-2988295DDC20}" srcOrd="0" destOrd="0" presId="urn:microsoft.com/office/officeart/2005/8/layout/hierarchy2"/>
    <dgm:cxn modelId="{3E69BD09-56DC-4081-BF4B-D5825774E7CC}" type="presParOf" srcId="{24458DC8-DB87-42E7-8BB7-A2F774A981AA}" destId="{CB259E26-0AFD-41AF-8F94-78FC3C12C290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712B96-3BC5-4264-A810-5A5242E016AC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F0EDCF4-D0B6-4F99-B8E4-E67DA2D4C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12B96-3BC5-4264-A810-5A5242E016AC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0EDCF4-D0B6-4F99-B8E4-E67DA2D4C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12B96-3BC5-4264-A810-5A5242E016AC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0EDCF4-D0B6-4F99-B8E4-E67DA2D4C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12B96-3BC5-4264-A810-5A5242E016AC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0EDCF4-D0B6-4F99-B8E4-E67DA2D4CB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12B96-3BC5-4264-A810-5A5242E016AC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0EDCF4-D0B6-4F99-B8E4-E67DA2D4CB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12B96-3BC5-4264-A810-5A5242E016AC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0EDCF4-D0B6-4F99-B8E4-E67DA2D4CB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12B96-3BC5-4264-A810-5A5242E016AC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0EDCF4-D0B6-4F99-B8E4-E67DA2D4C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12B96-3BC5-4264-A810-5A5242E016AC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0EDCF4-D0B6-4F99-B8E4-E67DA2D4CB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12B96-3BC5-4264-A810-5A5242E016AC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0EDCF4-D0B6-4F99-B8E4-E67DA2D4C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1712B96-3BC5-4264-A810-5A5242E016AC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0EDCF4-D0B6-4F99-B8E4-E67DA2D4C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712B96-3BC5-4264-A810-5A5242E016AC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F0EDCF4-D0B6-4F99-B8E4-E67DA2D4CB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1712B96-3BC5-4264-A810-5A5242E016AC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F0EDCF4-D0B6-4F99-B8E4-E67DA2D4C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62000"/>
            <a:ext cx="7924800" cy="205836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RESURSELE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BIOSFEREI</a:t>
            </a:r>
            <a:br>
              <a:rPr lang="ro-RO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lectie pentru clasa a X-a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subTitle" idx="1"/>
          </p:nvPr>
        </p:nvSpPr>
        <p:spPr>
          <a:xfrm>
            <a:off x="0" y="4038600"/>
            <a:ext cx="9144000" cy="68580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Prof.Morosanu Luminita</a:t>
            </a:r>
          </a:p>
          <a:p>
            <a:pPr algn="ctr"/>
            <a:r>
              <a:rPr lang="ro-RO" sz="3200" b="1" dirty="0" smtClean="0">
                <a:latin typeface="Times New Roman" pitchFamily="18" charset="0"/>
                <a:cs typeface="Times New Roman" pitchFamily="18" charset="0"/>
              </a:rPr>
              <a:t>Colegiul Economic “Ion Ghica”  Bacau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PADUREA AMAZONIANA</a:t>
            </a:r>
            <a:endParaRPr lang="ro-RO" dirty="0"/>
          </a:p>
        </p:txBody>
      </p:sp>
      <p:pic>
        <p:nvPicPr>
          <p:cNvPr id="4" name="Picture 2" descr="Imagini pentru padurea ecuatorial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33600"/>
            <a:ext cx="7550466" cy="4243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2-</a:t>
            </a:r>
            <a:endParaRPr lang="en-US" sz="2400" b="1" dirty="0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5105400" cy="346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Imagine similarÄ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429000"/>
            <a:ext cx="4796789" cy="3094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143000"/>
            <a:ext cx="4063933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b) Forma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iunile ierboase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A) Resursele biotice terestre</a:t>
            </a:r>
            <a:endParaRPr lang="en-US" sz="1800"/>
          </a:p>
        </p:txBody>
      </p:sp>
      <p:pic>
        <p:nvPicPr>
          <p:cNvPr id="31752" name="Picture 8" descr="Imagini pentru sav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85950"/>
            <a:ext cx="8229600" cy="45910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86400" y="2438400"/>
            <a:ext cx="94929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o-RO" dirty="0" smtClean="0"/>
              <a:t>savana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267200"/>
          </a:xfrm>
        </p:spPr>
        <p:txBody>
          <a:bodyPr>
            <a:normAutofit fontScale="90000"/>
          </a:bodyPr>
          <a:lstStyle/>
          <a:p>
            <a:pPr algn="l"/>
            <a:r>
              <a:rPr lang="ro-RO" sz="3200" b="1" dirty="0" smtClean="0"/>
              <a:t>    </a:t>
            </a:r>
            <a:r>
              <a:rPr lang="ro-RO" sz="3200" dirty="0" smtClean="0"/>
              <a:t>Pajiştile sunt formate </a:t>
            </a:r>
            <a:r>
              <a:rPr lang="en-US" sz="3200" dirty="0" smtClean="0"/>
              <a:t> </a:t>
            </a:r>
            <a:r>
              <a:rPr lang="ro-RO" sz="3200" dirty="0" smtClean="0"/>
              <a:t>din păşuni </a:t>
            </a:r>
            <a:r>
              <a:rPr lang="en-US" sz="3200" dirty="0" smtClean="0"/>
              <a:t> </a:t>
            </a:r>
            <a:r>
              <a:rPr lang="ro-RO" sz="3200" dirty="0" smtClean="0"/>
              <a:t>şi fâneţe</a:t>
            </a:r>
            <a:r>
              <a:rPr lang="en-US" sz="3200" dirty="0" smtClean="0"/>
              <a:t>, </a:t>
            </a:r>
            <a:r>
              <a:rPr lang="ro-RO" sz="3200" dirty="0" smtClean="0"/>
              <a:t>fiind utilizate pentru </a:t>
            </a:r>
            <a:r>
              <a:rPr lang="en-US" sz="3200" dirty="0" smtClean="0"/>
              <a:t> </a:t>
            </a:r>
            <a:r>
              <a:rPr lang="ro-RO" sz="3200" dirty="0" smtClean="0"/>
              <a:t>creşterea animalelor</a:t>
            </a:r>
            <a:r>
              <a:rPr lang="en-US" sz="3200" dirty="0" smtClean="0"/>
              <a:t>. </a:t>
            </a:r>
            <a:r>
              <a:rPr lang="ro-RO" sz="3200" dirty="0" smtClean="0"/>
              <a:t>Ţările</a:t>
            </a:r>
            <a:r>
              <a:rPr lang="en-US" sz="3200" dirty="0" smtClean="0"/>
              <a:t> </a:t>
            </a:r>
            <a:r>
              <a:rPr lang="ro-RO" sz="3200" dirty="0" smtClean="0"/>
              <a:t>cu cele mai mari suprafeţe</a:t>
            </a:r>
            <a:r>
              <a:rPr lang="en-US" sz="3200" dirty="0" smtClean="0"/>
              <a:t> </a:t>
            </a:r>
            <a:r>
              <a:rPr lang="ro-RO" sz="3200" dirty="0" smtClean="0"/>
              <a:t>de pajişti </a:t>
            </a:r>
            <a:r>
              <a:rPr lang="en-US" sz="3200" dirty="0" smtClean="0"/>
              <a:t> </a:t>
            </a:r>
            <a:r>
              <a:rPr lang="ro-RO" sz="3200" dirty="0" smtClean="0"/>
              <a:t>sunt</a:t>
            </a:r>
            <a:r>
              <a:rPr lang="en-US" sz="3200" dirty="0" smtClean="0"/>
              <a:t>: </a:t>
            </a:r>
            <a:r>
              <a:rPr lang="ro-RO" sz="3200" dirty="0" smtClean="0"/>
              <a:t>Rusia</a:t>
            </a:r>
            <a:r>
              <a:rPr lang="en-US" sz="3200" dirty="0" smtClean="0"/>
              <a:t>,</a:t>
            </a:r>
            <a:r>
              <a:rPr lang="ro-RO" sz="3200" dirty="0" smtClean="0"/>
              <a:t>Canada, </a:t>
            </a:r>
            <a:r>
              <a:rPr lang="en-US" sz="3200" dirty="0" smtClean="0"/>
              <a:t> </a:t>
            </a:r>
            <a:r>
              <a:rPr lang="ro-RO" sz="3200" dirty="0" smtClean="0"/>
              <a:t>SUA</a:t>
            </a:r>
            <a:r>
              <a:rPr lang="en-US" sz="3200" dirty="0" smtClean="0"/>
              <a:t>,</a:t>
            </a:r>
            <a:r>
              <a:rPr lang="ro-RO" sz="3200" dirty="0" smtClean="0"/>
              <a:t> Australia</a:t>
            </a:r>
            <a:r>
              <a:rPr lang="en-US" sz="3200" dirty="0" smtClean="0"/>
              <a:t>, </a:t>
            </a:r>
            <a:r>
              <a:rPr lang="ro-RO" sz="3200" dirty="0" smtClean="0"/>
              <a:t>China</a:t>
            </a:r>
            <a:r>
              <a:rPr lang="en-US" sz="3200" dirty="0" smtClean="0"/>
              <a:t>, </a:t>
            </a:r>
            <a:r>
              <a:rPr lang="ro-RO" sz="3200" dirty="0" smtClean="0"/>
              <a:t>Brazilia</a:t>
            </a:r>
            <a:r>
              <a:rPr lang="en-US" sz="3200" dirty="0" smtClean="0"/>
              <a:t> .</a:t>
            </a:r>
            <a:br>
              <a:rPr lang="en-US" sz="3200" dirty="0" smtClean="0"/>
            </a:br>
            <a:r>
              <a:rPr lang="ro-RO" sz="3200" dirty="0" smtClean="0"/>
              <a:t>Spaţiile</a:t>
            </a:r>
            <a:r>
              <a:rPr lang="en-US" sz="3200" dirty="0" smtClean="0"/>
              <a:t> </a:t>
            </a:r>
            <a:r>
              <a:rPr lang="ro-RO" sz="3200" dirty="0" smtClean="0"/>
              <a:t>in care s-au cultivat pentru</a:t>
            </a:r>
            <a:r>
              <a:rPr lang="en-US" sz="3200" dirty="0" smtClean="0"/>
              <a:t> </a:t>
            </a:r>
            <a:r>
              <a:rPr lang="ro-RO" sz="3200" dirty="0" smtClean="0"/>
              <a:t>prima dată  plante se numesc centre de origine a plantelor</a:t>
            </a:r>
            <a:r>
              <a:rPr lang="en-US" sz="3200" dirty="0" smtClean="0"/>
              <a:t>: </a:t>
            </a:r>
            <a:r>
              <a:rPr lang="ro-RO" sz="3200" dirty="0" smtClean="0"/>
              <a:t>bazinul </a:t>
            </a:r>
            <a:r>
              <a:rPr lang="en-US" sz="3200" dirty="0" smtClean="0"/>
              <a:t> </a:t>
            </a:r>
            <a:r>
              <a:rPr lang="ro-RO" sz="3200" dirty="0" smtClean="0"/>
              <a:t>Mării Mediterane</a:t>
            </a:r>
            <a:r>
              <a:rPr lang="en-US" sz="3200" dirty="0" smtClean="0"/>
              <a:t>, </a:t>
            </a:r>
            <a:r>
              <a:rPr lang="ro-RO" sz="3200" dirty="0" smtClean="0"/>
              <a:t>India</a:t>
            </a:r>
            <a:r>
              <a:rPr lang="en-US" sz="3200" dirty="0" smtClean="0"/>
              <a:t>, </a:t>
            </a:r>
            <a:r>
              <a:rPr lang="ro-RO" sz="3200" dirty="0" smtClean="0"/>
              <a:t>Asia </a:t>
            </a:r>
            <a:r>
              <a:rPr lang="en-US" sz="3200" dirty="0" smtClean="0"/>
              <a:t>de </a:t>
            </a:r>
            <a:r>
              <a:rPr lang="ro-RO" sz="3200" dirty="0" smtClean="0"/>
              <a:t>Sud</a:t>
            </a:r>
            <a:r>
              <a:rPr lang="en-US" sz="3200" dirty="0" smtClean="0"/>
              <a:t>-Est.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o-RO" sz="2800" dirty="0" smtClean="0"/>
              <a:t>Vegetaţia marină</a:t>
            </a:r>
            <a:r>
              <a:rPr lang="en-US" sz="2800" dirty="0" smtClean="0"/>
              <a:t> </a:t>
            </a:r>
            <a:r>
              <a:rPr lang="ro-RO" sz="2800" dirty="0" smtClean="0"/>
              <a:t>este foarte bogată în specii</a:t>
            </a:r>
            <a:r>
              <a:rPr lang="en-US" sz="2800" dirty="0" smtClean="0"/>
              <a:t> </a:t>
            </a:r>
            <a:r>
              <a:rPr lang="ro-RO" sz="2800" dirty="0" smtClean="0"/>
              <a:t>şi puţin</a:t>
            </a:r>
            <a:r>
              <a:rPr lang="en-US" sz="2800" dirty="0" smtClean="0"/>
              <a:t> </a:t>
            </a:r>
            <a:r>
              <a:rPr lang="ro-RO" sz="2800" dirty="0" smtClean="0"/>
              <a:t>valorificată</a:t>
            </a:r>
            <a:r>
              <a:rPr lang="en-US" sz="2800" dirty="0" smtClean="0"/>
              <a:t>. </a:t>
            </a:r>
            <a:r>
              <a:rPr lang="ro-RO" sz="2800" dirty="0" smtClean="0"/>
              <a:t>Cele mai utilizate sunt algele </a:t>
            </a:r>
            <a:r>
              <a:rPr lang="en-US" sz="2800" dirty="0" smtClean="0"/>
              <a:t>( </a:t>
            </a:r>
            <a:r>
              <a:rPr lang="ro-RO" sz="2800" dirty="0" smtClean="0"/>
              <a:t>verzi</a:t>
            </a:r>
            <a:r>
              <a:rPr lang="en-US" sz="2800" dirty="0" smtClean="0"/>
              <a:t>, </a:t>
            </a:r>
            <a:r>
              <a:rPr lang="ro-RO" sz="2800" dirty="0" smtClean="0"/>
              <a:t>brune</a:t>
            </a:r>
            <a:r>
              <a:rPr lang="en-US" sz="2800" dirty="0" smtClean="0"/>
              <a:t>, </a:t>
            </a:r>
            <a:r>
              <a:rPr lang="ro-RO" sz="2800" dirty="0" smtClean="0"/>
              <a:t>roşii</a:t>
            </a:r>
            <a:r>
              <a:rPr lang="en-US" sz="2800" dirty="0" smtClean="0"/>
              <a:t>), </a:t>
            </a:r>
            <a:r>
              <a:rPr lang="ro-RO" sz="2800" dirty="0" smtClean="0"/>
              <a:t>în industrie</a:t>
            </a:r>
            <a:r>
              <a:rPr lang="en-US" sz="2800" dirty="0" smtClean="0"/>
              <a:t>, </a:t>
            </a:r>
            <a:r>
              <a:rPr lang="ro-RO" sz="2800" dirty="0" smtClean="0"/>
              <a:t>din algele roşii se obţine</a:t>
            </a:r>
            <a:r>
              <a:rPr lang="en-US" sz="2800" dirty="0" smtClean="0"/>
              <a:t> </a:t>
            </a:r>
            <a:r>
              <a:rPr lang="ro-RO" sz="2800" dirty="0" smtClean="0"/>
              <a:t>agar-agarul</a:t>
            </a:r>
            <a:r>
              <a:rPr lang="en-US" sz="2800" dirty="0" smtClean="0"/>
              <a:t>, </a:t>
            </a:r>
            <a:r>
              <a:rPr lang="ro-RO" sz="2800" dirty="0" smtClean="0"/>
              <a:t>iar din cele brune</a:t>
            </a:r>
            <a:r>
              <a:rPr lang="en-US" sz="2800" dirty="0" smtClean="0"/>
              <a:t>, </a:t>
            </a:r>
            <a:r>
              <a:rPr lang="ro-RO" sz="2800" dirty="0" smtClean="0"/>
              <a:t>substanţele de tipul alginaţilor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ro-RO" sz="2800" dirty="0" smtClean="0"/>
              <a:t>polizaharide</a:t>
            </a:r>
            <a:r>
              <a:rPr lang="en-US" sz="2800" dirty="0" smtClean="0"/>
              <a:t>, </a:t>
            </a:r>
            <a:r>
              <a:rPr lang="ro-RO" sz="2800" dirty="0" smtClean="0"/>
              <a:t>substanţe</a:t>
            </a:r>
            <a:r>
              <a:rPr lang="en-US" sz="2800" dirty="0" smtClean="0"/>
              <a:t> </a:t>
            </a:r>
            <a:r>
              <a:rPr lang="ro-RO" sz="2800" dirty="0" smtClean="0"/>
              <a:t>farmaceutice</a:t>
            </a:r>
            <a:r>
              <a:rPr lang="en-US" sz="2800" dirty="0" smtClean="0"/>
              <a:t>.</a:t>
            </a:r>
            <a:endParaRPr lang="ro-RO" sz="2800" dirty="0" smtClean="0"/>
          </a:p>
          <a:p>
            <a:endParaRPr lang="ro-R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dirty="0" smtClean="0"/>
              <a:t>Utilizarea </a:t>
            </a:r>
            <a:r>
              <a:rPr lang="ro-RO" dirty="0" smtClean="0"/>
              <a:t>economica a </a:t>
            </a:r>
            <a:r>
              <a:rPr lang="ro-RO" dirty="0" smtClean="0"/>
              <a:t>vegetatiei </a:t>
            </a:r>
            <a:r>
              <a:rPr lang="ro-RO" dirty="0" smtClean="0"/>
              <a:t>marine</a:t>
            </a:r>
            <a:endParaRPr lang="ro-RO" dirty="0"/>
          </a:p>
        </p:txBody>
      </p:sp>
      <p:pic>
        <p:nvPicPr>
          <p:cNvPr id="5" name="Content Placeholder 5" descr="alg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482473"/>
            <a:ext cx="4038600" cy="252329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ro-RO" sz="2400" dirty="0" smtClean="0"/>
              <a:t>Utilizarea economica a algelor</a:t>
            </a:r>
            <a:endParaRPr lang="en-US" sz="24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8600" y="1371600"/>
            <a:ext cx="42672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Imagini pentru alge mar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733800"/>
            <a:ext cx="5306784" cy="2971800"/>
          </a:xfrm>
          <a:prstGeom prst="rect">
            <a:avLst/>
          </a:prstGeom>
          <a:noFill/>
        </p:spPr>
      </p:pic>
      <p:pic>
        <p:nvPicPr>
          <p:cNvPr id="4101" name="Picture 5" descr="Imagini pentru alge mar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1447800"/>
            <a:ext cx="2143125" cy="2143125"/>
          </a:xfrm>
          <a:prstGeom prst="rect">
            <a:avLst/>
          </a:prstGeom>
          <a:noFill/>
        </p:spPr>
      </p:pic>
      <p:pic>
        <p:nvPicPr>
          <p:cNvPr id="4103" name="Picture 7" descr="Imagini pentru alge mar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524000"/>
            <a:ext cx="2143125" cy="2143125"/>
          </a:xfrm>
          <a:prstGeom prst="rect">
            <a:avLst/>
          </a:prstGeom>
          <a:noFill/>
        </p:spPr>
      </p:pic>
      <p:pic>
        <p:nvPicPr>
          <p:cNvPr id="4105" name="Picture 9" descr="Imagini pentru alge mari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447800"/>
            <a:ext cx="4204291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 </a:t>
            </a:r>
            <a:r>
              <a:rPr lang="ro-RO" sz="2800" dirty="0" smtClean="0"/>
              <a:t>Animalele prezinta un potenţial</a:t>
            </a:r>
            <a:r>
              <a:rPr lang="en-US" sz="2800" dirty="0" smtClean="0"/>
              <a:t> economic </a:t>
            </a:r>
            <a:r>
              <a:rPr lang="ro-RO" sz="2800" dirty="0" smtClean="0"/>
              <a:t>valoros </a:t>
            </a:r>
            <a:r>
              <a:rPr lang="en-US" sz="2800" dirty="0" smtClean="0"/>
              <a:t> </a:t>
            </a:r>
            <a:r>
              <a:rPr lang="ro-RO" sz="2800" dirty="0" smtClean="0"/>
              <a:t>fiind vânate</a:t>
            </a:r>
            <a:r>
              <a:rPr lang="en-US" sz="2800" dirty="0" smtClean="0"/>
              <a:t> </a:t>
            </a:r>
            <a:r>
              <a:rPr lang="ro-RO" sz="2800" dirty="0" smtClean="0"/>
              <a:t>pentru carne</a:t>
            </a:r>
            <a:r>
              <a:rPr lang="en-US" sz="2800" dirty="0" smtClean="0"/>
              <a:t>, </a:t>
            </a:r>
            <a:r>
              <a:rPr lang="ro-RO" sz="2800" dirty="0" smtClean="0"/>
              <a:t>blănuri</a:t>
            </a:r>
            <a:r>
              <a:rPr lang="en-US" sz="2800" dirty="0" smtClean="0"/>
              <a:t>, </a:t>
            </a:r>
            <a:r>
              <a:rPr lang="ro-RO" sz="2800" dirty="0" smtClean="0"/>
              <a:t>coarne</a:t>
            </a:r>
            <a:r>
              <a:rPr lang="en-US" sz="2800" dirty="0" smtClean="0"/>
              <a:t>, </a:t>
            </a:r>
            <a:r>
              <a:rPr lang="ro-RO" sz="2800" dirty="0" smtClean="0"/>
              <a:t>pene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r>
              <a:rPr lang="en-US" sz="2800" dirty="0" smtClean="0"/>
              <a:t>     </a:t>
            </a:r>
            <a:r>
              <a:rPr lang="ro-RO" sz="2800" dirty="0" smtClean="0"/>
              <a:t>Din cauza vânătorii</a:t>
            </a:r>
            <a:r>
              <a:rPr lang="en-US" sz="2800" dirty="0" smtClean="0"/>
              <a:t> </a:t>
            </a:r>
            <a:r>
              <a:rPr lang="ro-RO" sz="2800" dirty="0" smtClean="0"/>
              <a:t>şi</a:t>
            </a:r>
            <a:r>
              <a:rPr lang="en-US" sz="2800" dirty="0" smtClean="0"/>
              <a:t> </a:t>
            </a:r>
            <a:r>
              <a:rPr lang="ro-RO" sz="2800" dirty="0" smtClean="0"/>
              <a:t>braconajului</a:t>
            </a:r>
            <a:r>
              <a:rPr lang="en-US" sz="2800" dirty="0" smtClean="0"/>
              <a:t>, </a:t>
            </a:r>
            <a:r>
              <a:rPr lang="ro-RO" sz="2800" dirty="0" smtClean="0"/>
              <a:t>unele animale</a:t>
            </a:r>
            <a:r>
              <a:rPr lang="en-US" sz="2800" dirty="0" smtClean="0"/>
              <a:t> </a:t>
            </a:r>
            <a:r>
              <a:rPr lang="ro-RO" sz="2800" dirty="0" smtClean="0"/>
              <a:t>au dispărut</a:t>
            </a:r>
            <a:r>
              <a:rPr lang="en-US" sz="2800" dirty="0" smtClean="0"/>
              <a:t>:</a:t>
            </a:r>
            <a:r>
              <a:rPr lang="ro-RO" sz="2800" dirty="0" smtClean="0"/>
              <a:t>bourul</a:t>
            </a:r>
            <a:r>
              <a:rPr lang="en-US" sz="2800" dirty="0" smtClean="0"/>
              <a:t> (</a:t>
            </a:r>
            <a:r>
              <a:rPr lang="ro-RO" sz="2800" dirty="0" smtClean="0"/>
              <a:t>Europa</a:t>
            </a:r>
            <a:r>
              <a:rPr lang="en-US" sz="2800" dirty="0" smtClean="0"/>
              <a:t>, </a:t>
            </a:r>
            <a:r>
              <a:rPr lang="ro-RO" sz="2800" dirty="0" smtClean="0"/>
              <a:t>Asia</a:t>
            </a:r>
            <a:r>
              <a:rPr lang="en-US" sz="2800" dirty="0" smtClean="0"/>
              <a:t>), </a:t>
            </a:r>
            <a:r>
              <a:rPr lang="ro-RO" sz="2800" dirty="0" smtClean="0"/>
              <a:t>pasărea </a:t>
            </a:r>
            <a:r>
              <a:rPr lang="en-US" sz="2800" dirty="0" smtClean="0"/>
              <a:t> Dodo (</a:t>
            </a:r>
            <a:r>
              <a:rPr lang="ro-RO" sz="2800" dirty="0" smtClean="0"/>
              <a:t>insul</a:t>
            </a:r>
            <a:r>
              <a:rPr lang="en-US" sz="2800" dirty="0" smtClean="0"/>
              <a:t>a Mauritius), </a:t>
            </a:r>
            <a:r>
              <a:rPr lang="ro-RO" sz="2800" dirty="0" smtClean="0"/>
              <a:t>pasărea </a:t>
            </a:r>
            <a:r>
              <a:rPr lang="en-US" sz="2800" dirty="0" smtClean="0"/>
              <a:t>Moa ( N</a:t>
            </a:r>
            <a:r>
              <a:rPr lang="ro-RO" sz="2800" dirty="0" smtClean="0"/>
              <a:t>oua</a:t>
            </a:r>
            <a:r>
              <a:rPr lang="en-US" sz="2800" dirty="0" smtClean="0"/>
              <a:t> Z</a:t>
            </a:r>
            <a:r>
              <a:rPr lang="ro-RO" sz="2800" dirty="0" smtClean="0"/>
              <a:t>e</a:t>
            </a:r>
            <a:r>
              <a:rPr lang="en-US" sz="2800" dirty="0" smtClean="0"/>
              <a:t>el</a:t>
            </a:r>
            <a:r>
              <a:rPr lang="ro-RO" sz="2800" dirty="0" smtClean="0"/>
              <a:t>andă</a:t>
            </a:r>
            <a:r>
              <a:rPr lang="en-US" sz="2800" dirty="0" smtClean="0"/>
              <a:t>), </a:t>
            </a:r>
            <a:r>
              <a:rPr lang="ro-RO" sz="2800" dirty="0" smtClean="0"/>
              <a:t>tigrul</a:t>
            </a:r>
            <a:r>
              <a:rPr lang="en-US" sz="2800" dirty="0" smtClean="0"/>
              <a:t> </a:t>
            </a:r>
            <a:r>
              <a:rPr lang="ro-RO" sz="2800" dirty="0" smtClean="0"/>
              <a:t>tasmanian</a:t>
            </a:r>
            <a:r>
              <a:rPr lang="en-US" sz="2800" dirty="0" smtClean="0"/>
              <a:t> </a:t>
            </a:r>
            <a:r>
              <a:rPr lang="ro-RO" sz="2800" dirty="0" smtClean="0"/>
              <a:t>sau sunt pe cale</a:t>
            </a:r>
            <a:r>
              <a:rPr lang="en-US" sz="2800" dirty="0" smtClean="0"/>
              <a:t> </a:t>
            </a:r>
            <a:r>
              <a:rPr lang="ro-RO" sz="2800" dirty="0" smtClean="0"/>
              <a:t>de dispariţie</a:t>
            </a:r>
            <a:r>
              <a:rPr lang="en-US" sz="2800" dirty="0" smtClean="0"/>
              <a:t>: </a:t>
            </a:r>
            <a:r>
              <a:rPr lang="ro-RO" sz="2800" dirty="0" smtClean="0"/>
              <a:t>ursul panda gigant</a:t>
            </a:r>
            <a:r>
              <a:rPr lang="en-US" sz="2800" dirty="0" smtClean="0"/>
              <a:t> (China), </a:t>
            </a:r>
            <a:r>
              <a:rPr lang="ro-RO" sz="2800" dirty="0" smtClean="0"/>
              <a:t>ghepardul asiatic</a:t>
            </a:r>
            <a:r>
              <a:rPr lang="en-US" sz="2800" dirty="0" smtClean="0"/>
              <a:t>, </a:t>
            </a:r>
            <a:r>
              <a:rPr lang="ro-RO" sz="2800" dirty="0" smtClean="0"/>
              <a:t>rinocerul</a:t>
            </a:r>
            <a:r>
              <a:rPr lang="en-US" sz="2800" dirty="0" smtClean="0"/>
              <a:t> </a:t>
            </a:r>
            <a:r>
              <a:rPr lang="ro-RO" sz="2800" dirty="0" smtClean="0"/>
              <a:t>negru</a:t>
            </a:r>
            <a:r>
              <a:rPr lang="en-US" sz="2800" dirty="0" smtClean="0"/>
              <a:t> (Africa </a:t>
            </a:r>
            <a:r>
              <a:rPr lang="ro-RO" sz="2800" dirty="0" smtClean="0"/>
              <a:t>Vestica</a:t>
            </a:r>
            <a:r>
              <a:rPr lang="en-US" sz="2800" dirty="0" smtClean="0"/>
              <a:t>), </a:t>
            </a:r>
            <a:r>
              <a:rPr lang="ro-RO" sz="2800" dirty="0" smtClean="0"/>
              <a:t>zimbrul </a:t>
            </a:r>
            <a:r>
              <a:rPr lang="en-US" sz="2800" dirty="0" smtClean="0"/>
              <a:t>(</a:t>
            </a:r>
            <a:r>
              <a:rPr lang="ro-RO" sz="2800" dirty="0" smtClean="0"/>
              <a:t>Europa</a:t>
            </a:r>
            <a:r>
              <a:rPr lang="en-US" sz="2800" dirty="0" smtClean="0"/>
              <a:t>), </a:t>
            </a:r>
            <a:r>
              <a:rPr lang="ro-RO" sz="2800" dirty="0" smtClean="0"/>
              <a:t>iepurele </a:t>
            </a:r>
            <a:r>
              <a:rPr lang="en-US" sz="2800" dirty="0" smtClean="0"/>
              <a:t>de </a:t>
            </a:r>
            <a:r>
              <a:rPr lang="ro-RO" sz="2800" dirty="0" smtClean="0"/>
              <a:t>apă</a:t>
            </a:r>
            <a:r>
              <a:rPr lang="en-US" sz="2800" dirty="0" smtClean="0"/>
              <a:t> (Africa de </a:t>
            </a:r>
            <a:r>
              <a:rPr lang="ro-RO" sz="2800" dirty="0" smtClean="0"/>
              <a:t>Sud</a:t>
            </a:r>
            <a:r>
              <a:rPr lang="en-US" sz="2800" dirty="0" smtClean="0"/>
              <a:t>), </a:t>
            </a:r>
            <a:r>
              <a:rPr lang="ro-RO" sz="2800" dirty="0" smtClean="0"/>
              <a:t>capra</a:t>
            </a:r>
            <a:r>
              <a:rPr lang="en-US" sz="2800" dirty="0" smtClean="0"/>
              <a:t> Ibex (</a:t>
            </a:r>
            <a:r>
              <a:rPr lang="ro-RO" sz="2800" dirty="0" smtClean="0"/>
              <a:t>Etiopia</a:t>
            </a:r>
            <a:r>
              <a:rPr lang="en-US" sz="2800" dirty="0" smtClean="0"/>
              <a:t>).</a:t>
            </a:r>
            <a:endParaRPr lang="ro-R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c) Resursele faunistice terestre</a:t>
            </a:r>
            <a:endParaRPr lang="ro-RO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 dirty="0" smtClean="0"/>
              <a:t>Fauna marină este mai bogată </a:t>
            </a:r>
            <a:r>
              <a:rPr lang="en-US" sz="2400" dirty="0" smtClean="0"/>
              <a:t> </a:t>
            </a:r>
            <a:r>
              <a:rPr lang="ro-RO" sz="2400" dirty="0" smtClean="0"/>
              <a:t>şi mai diversă</a:t>
            </a:r>
            <a:r>
              <a:rPr lang="en-US" sz="2400" dirty="0" smtClean="0"/>
              <a:t> </a:t>
            </a:r>
            <a:r>
              <a:rPr lang="ro-RO" sz="2400" dirty="0" smtClean="0"/>
              <a:t>decât</a:t>
            </a:r>
            <a:r>
              <a:rPr lang="en-US" sz="2400" dirty="0" smtClean="0"/>
              <a:t> </a:t>
            </a:r>
            <a:r>
              <a:rPr lang="ro-RO" sz="2400" dirty="0" smtClean="0"/>
              <a:t>vegetaţia</a:t>
            </a:r>
            <a:r>
              <a:rPr lang="en-US" sz="2400" dirty="0" smtClean="0"/>
              <a:t> </a:t>
            </a:r>
            <a:r>
              <a:rPr lang="ro-RO" sz="2400" dirty="0" smtClean="0"/>
              <a:t>marină</a:t>
            </a:r>
            <a:r>
              <a:rPr lang="en-US" sz="2400" dirty="0" smtClean="0"/>
              <a:t>, </a:t>
            </a:r>
            <a:r>
              <a:rPr lang="ro-RO" sz="2400" dirty="0" smtClean="0"/>
              <a:t>oceanul reprezentând</a:t>
            </a:r>
            <a:r>
              <a:rPr lang="en-US" sz="2400" dirty="0" smtClean="0"/>
              <a:t> </a:t>
            </a:r>
            <a:r>
              <a:rPr lang="ro-RO" sz="2400" dirty="0" smtClean="0"/>
              <a:t>zona</a:t>
            </a:r>
            <a:r>
              <a:rPr lang="en-US" sz="2400" dirty="0" smtClean="0"/>
              <a:t> </a:t>
            </a:r>
            <a:r>
              <a:rPr lang="ro-RO" sz="2400" dirty="0" smtClean="0"/>
              <a:t>in care elementele faunei ating cea mai mare</a:t>
            </a:r>
            <a:r>
              <a:rPr lang="en-US" sz="2400" dirty="0" smtClean="0"/>
              <a:t> </a:t>
            </a:r>
            <a:r>
              <a:rPr lang="ro-RO" sz="2400" dirty="0" smtClean="0"/>
              <a:t>dezvoltare ca număr </a:t>
            </a:r>
            <a:r>
              <a:rPr lang="en-US" sz="2400" dirty="0" smtClean="0"/>
              <a:t>de </a:t>
            </a:r>
            <a:r>
              <a:rPr lang="ro-RO" sz="2400" dirty="0" smtClean="0"/>
              <a:t>specii</a:t>
            </a:r>
            <a:r>
              <a:rPr lang="en-US" sz="2400" dirty="0" smtClean="0"/>
              <a:t> </a:t>
            </a:r>
            <a:r>
              <a:rPr lang="ro-RO" sz="2400" dirty="0" smtClean="0"/>
              <a:t>şi dimensiuni</a:t>
            </a:r>
            <a:r>
              <a:rPr lang="en-US" sz="2400" dirty="0" smtClean="0"/>
              <a:t>. </a:t>
            </a:r>
            <a:r>
              <a:rPr lang="ro-RO" sz="2400" dirty="0" smtClean="0"/>
              <a:t>Principalele mijloace de valorificare</a:t>
            </a:r>
            <a:r>
              <a:rPr lang="en-US" sz="2400" dirty="0" smtClean="0"/>
              <a:t> </a:t>
            </a:r>
            <a:r>
              <a:rPr lang="ro-RO" sz="2400" dirty="0" smtClean="0"/>
              <a:t>a faunei marine</a:t>
            </a:r>
            <a:r>
              <a:rPr lang="en-US" sz="2400" dirty="0" smtClean="0"/>
              <a:t> </a:t>
            </a:r>
            <a:r>
              <a:rPr lang="ro-RO" sz="2400" dirty="0" smtClean="0"/>
              <a:t>in scopuri alimentare şi industriale sunt pescuitul şi vânarea</a:t>
            </a:r>
            <a:r>
              <a:rPr lang="en-US" sz="2400" dirty="0" smtClean="0"/>
              <a:t> </a:t>
            </a:r>
            <a:r>
              <a:rPr lang="ro-RO" sz="2400" dirty="0" smtClean="0"/>
              <a:t>mamiferelor</a:t>
            </a:r>
            <a:r>
              <a:rPr lang="en-US" sz="2400" dirty="0" smtClean="0"/>
              <a:t> </a:t>
            </a:r>
            <a:r>
              <a:rPr lang="ro-RO" sz="2400" dirty="0" smtClean="0"/>
              <a:t>marine</a:t>
            </a:r>
            <a:r>
              <a:rPr lang="en-US" sz="2400" dirty="0" smtClean="0"/>
              <a:t>: </a:t>
            </a:r>
            <a:r>
              <a:rPr lang="ro-RO" sz="2400" dirty="0" smtClean="0"/>
              <a:t>balene</a:t>
            </a:r>
            <a:r>
              <a:rPr lang="en-US" sz="2400" dirty="0" smtClean="0"/>
              <a:t>, </a:t>
            </a:r>
            <a:r>
              <a:rPr lang="ro-RO" sz="2400" dirty="0" smtClean="0"/>
              <a:t>morse</a:t>
            </a:r>
            <a:r>
              <a:rPr lang="en-US" sz="2400" dirty="0" smtClean="0"/>
              <a:t>, foci.</a:t>
            </a:r>
            <a:endParaRPr lang="ro-R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d)Resursele faunistice acvatice</a:t>
            </a:r>
            <a:endParaRPr lang="ro-RO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Bazine piscicole</a:t>
            </a:r>
            <a:endParaRPr lang="en-US" sz="2400" dirty="0"/>
          </a:p>
        </p:txBody>
      </p:sp>
      <p:pic>
        <p:nvPicPr>
          <p:cNvPr id="25602" name="Picture 2" descr="Imagini pentru acvacultu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981200"/>
            <a:ext cx="5029200" cy="3771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Reprezintă totalitatea suprafeţelor</a:t>
            </a:r>
            <a:r>
              <a:rPr lang="en-US" dirty="0" smtClean="0"/>
              <a:t> de </a:t>
            </a:r>
            <a:r>
              <a:rPr lang="ro-RO" dirty="0" smtClean="0"/>
              <a:t>teren</a:t>
            </a:r>
            <a:r>
              <a:rPr lang="en-US" dirty="0" smtClean="0"/>
              <a:t> de </a:t>
            </a:r>
            <a:r>
              <a:rPr lang="ro-RO" dirty="0" smtClean="0"/>
              <a:t>pe</a:t>
            </a:r>
            <a:r>
              <a:rPr lang="en-US" dirty="0" smtClean="0"/>
              <a:t> Glob. Se </a:t>
            </a:r>
            <a:r>
              <a:rPr lang="ro-RO" dirty="0" smtClean="0"/>
              <a:t>împarte </a:t>
            </a:r>
            <a:r>
              <a:rPr lang="en-US" dirty="0" smtClean="0"/>
              <a:t>in </a:t>
            </a:r>
            <a:r>
              <a:rPr lang="ro-RO" dirty="0" smtClean="0"/>
              <a:t>fondul funciar agricol</a:t>
            </a:r>
            <a:r>
              <a:rPr lang="en-US" dirty="0" smtClean="0"/>
              <a:t>, </a:t>
            </a:r>
            <a:r>
              <a:rPr lang="ro-RO" dirty="0" smtClean="0"/>
              <a:t>silvic</a:t>
            </a:r>
            <a:r>
              <a:rPr lang="en-US" dirty="0" smtClean="0"/>
              <a:t>, </a:t>
            </a:r>
            <a:r>
              <a:rPr lang="ro-RO" dirty="0" smtClean="0"/>
              <a:t>al apelor</a:t>
            </a:r>
            <a:r>
              <a:rPr lang="en-US" dirty="0" smtClean="0"/>
              <a:t>, al </a:t>
            </a:r>
            <a:r>
              <a:rPr lang="ro-RO" dirty="0" smtClean="0"/>
              <a:t>construcţiilor</a:t>
            </a:r>
            <a:r>
              <a:rPr lang="en-US" dirty="0" smtClean="0"/>
              <a:t> </a:t>
            </a:r>
            <a:r>
              <a:rPr lang="ro-RO" dirty="0" smtClean="0"/>
              <a:t>şi al drumurilor</a:t>
            </a:r>
            <a:r>
              <a:rPr lang="en-US" dirty="0" smtClean="0"/>
              <a:t>. Din </a:t>
            </a:r>
            <a:r>
              <a:rPr lang="ro-RO" dirty="0" smtClean="0"/>
              <a:t>suprafaţa</a:t>
            </a:r>
            <a:r>
              <a:rPr lang="en-US" dirty="0" smtClean="0"/>
              <a:t> </a:t>
            </a:r>
            <a:r>
              <a:rPr lang="ro-RO" dirty="0" smtClean="0"/>
              <a:t>Globului</a:t>
            </a:r>
            <a:r>
              <a:rPr lang="en-US" dirty="0" smtClean="0"/>
              <a:t>, </a:t>
            </a:r>
            <a:r>
              <a:rPr lang="ro-RO" dirty="0" smtClean="0"/>
              <a:t>de peste</a:t>
            </a:r>
            <a:r>
              <a:rPr lang="en-US" dirty="0" smtClean="0"/>
              <a:t> 13,5 </a:t>
            </a:r>
            <a:r>
              <a:rPr lang="ro-RO" dirty="0" smtClean="0"/>
              <a:t>miliarde</a:t>
            </a:r>
            <a:r>
              <a:rPr lang="en-US" dirty="0" smtClean="0"/>
              <a:t> ha, </a:t>
            </a:r>
            <a:r>
              <a:rPr lang="ro-RO" dirty="0" smtClean="0"/>
              <a:t>spaţiul agricol reprezintă</a:t>
            </a:r>
            <a:r>
              <a:rPr lang="en-US" dirty="0" smtClean="0"/>
              <a:t> 3,4 </a:t>
            </a:r>
            <a:r>
              <a:rPr lang="ro-RO" dirty="0" smtClean="0"/>
              <a:t>miliarde</a:t>
            </a:r>
            <a:r>
              <a:rPr lang="en-US" dirty="0" smtClean="0"/>
              <a:t> ha (</a:t>
            </a:r>
            <a:r>
              <a:rPr lang="ro-RO" dirty="0" smtClean="0"/>
              <a:t>peste </a:t>
            </a:r>
            <a:r>
              <a:rPr lang="en-US" dirty="0" smtClean="0"/>
              <a:t>25%).</a:t>
            </a:r>
            <a:endParaRPr lang="ro-R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FONDUL FUNCIAR-SOLUL</a:t>
            </a:r>
            <a:endParaRPr lang="ro-R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505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wnload (1)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09600" y="300673"/>
            <a:ext cx="4876800" cy="2733039"/>
          </a:xfrm>
        </p:spPr>
      </p:pic>
      <p:pic>
        <p:nvPicPr>
          <p:cNvPr id="7" name="Content Placeholder 6" descr="download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2590800" y="2971800"/>
            <a:ext cx="5867400" cy="3529739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o-RO" sz="4500" dirty="0" smtClean="0"/>
              <a:t>Solul reprezintă stratul de la suprafaţa</a:t>
            </a:r>
            <a:r>
              <a:rPr lang="en-US" sz="4500" dirty="0" smtClean="0"/>
              <a:t> </a:t>
            </a:r>
            <a:r>
              <a:rPr lang="ro-RO" sz="4500" dirty="0" smtClean="0"/>
              <a:t>scoarţei terestre</a:t>
            </a:r>
            <a:r>
              <a:rPr lang="en-US" sz="4500" dirty="0" smtClean="0"/>
              <a:t> </a:t>
            </a:r>
            <a:r>
              <a:rPr lang="ro-RO" sz="4500" dirty="0" smtClean="0"/>
              <a:t>cu o structură afânată şi friabilă</a:t>
            </a:r>
            <a:r>
              <a:rPr lang="en-US" sz="4500" dirty="0" smtClean="0"/>
              <a:t>, </a:t>
            </a:r>
            <a:r>
              <a:rPr lang="ro-RO" sz="4500" dirty="0" smtClean="0"/>
              <a:t>formată din suprafeţe minerale</a:t>
            </a:r>
            <a:r>
              <a:rPr lang="en-US" sz="4500" dirty="0" smtClean="0"/>
              <a:t>, </a:t>
            </a:r>
            <a:r>
              <a:rPr lang="ro-RO" sz="4500" dirty="0" smtClean="0"/>
              <a:t>organice</a:t>
            </a:r>
            <a:r>
              <a:rPr lang="en-US" sz="4500" dirty="0" smtClean="0"/>
              <a:t>, </a:t>
            </a:r>
            <a:r>
              <a:rPr lang="ro-RO" sz="4500" dirty="0" smtClean="0"/>
              <a:t>aer si apă</a:t>
            </a:r>
            <a:r>
              <a:rPr lang="en-US" sz="4500" dirty="0" smtClean="0"/>
              <a:t>, sub </a:t>
            </a:r>
            <a:r>
              <a:rPr lang="ro-RO" sz="4500" dirty="0" smtClean="0"/>
              <a:t>acţiunea</a:t>
            </a:r>
            <a:r>
              <a:rPr lang="en-US" sz="4500" dirty="0" smtClean="0"/>
              <a:t> </a:t>
            </a:r>
            <a:r>
              <a:rPr lang="ro-RO" sz="4500" dirty="0" smtClean="0"/>
              <a:t>agenţilor</a:t>
            </a:r>
            <a:r>
              <a:rPr lang="en-US" sz="4500" dirty="0" smtClean="0"/>
              <a:t> ex</a:t>
            </a:r>
            <a:r>
              <a:rPr lang="ro-RO" sz="4500" dirty="0" smtClean="0"/>
              <a:t>terni</a:t>
            </a:r>
            <a:r>
              <a:rPr lang="en-US" sz="2800" dirty="0" smtClean="0"/>
              <a:t>.</a:t>
            </a:r>
            <a:endParaRPr lang="ro-RO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o-RO" dirty="0" smtClean="0"/>
              <a:t>s</a:t>
            </a:r>
            <a:r>
              <a:rPr lang="vi-VN" dirty="0" smtClean="0"/>
              <a:t>olul </a:t>
            </a:r>
            <a:r>
              <a:rPr lang="vi-VN" dirty="0" smtClean="0"/>
              <a:t>este format din roci și plante, precum și animale aflate în descompunere</a:t>
            </a:r>
          </a:p>
          <a:p>
            <a:r>
              <a:rPr lang="vi-VN" dirty="0" smtClean="0"/>
              <a:t>Solul și plantele care cresc în acesta captează în jur de 20 % din emisiile de CO</a:t>
            </a:r>
            <a:r>
              <a:rPr lang="vi-VN" baseline="-25000" dirty="0" smtClean="0"/>
              <a:t>2</a:t>
            </a:r>
            <a:r>
              <a:rPr lang="vi-VN" dirty="0" smtClean="0"/>
              <a:t> la nivel global</a:t>
            </a:r>
          </a:p>
          <a:p>
            <a:r>
              <a:rPr lang="vi-VN" dirty="0" smtClean="0"/>
              <a:t>Solul ajută  la curățarea apei pe care o bem si la calitate aerului și a aerului pe care îl respirăm </a:t>
            </a:r>
          </a:p>
          <a:p>
            <a:r>
              <a:rPr lang="vi-VN" dirty="0" smtClean="0"/>
              <a:t>Echivalentul a  cinci tone de viață animală poate locui într-un hectar de sol</a:t>
            </a:r>
          </a:p>
          <a:p>
            <a:r>
              <a:rPr lang="vi-VN" dirty="0" smtClean="0"/>
              <a:t>Un sol sănătos reduce riscul inundațiilor și protejează rezervele de pânză freatică prin neutralizarea sau filtrarea poluanților potențiali</a:t>
            </a:r>
          </a:p>
          <a:p>
            <a:endParaRPr lang="ro-R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Importanta solului</a:t>
            </a:r>
            <a:endParaRPr lang="ro-RO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össacker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62000" y="488325"/>
            <a:ext cx="7848600" cy="5885417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77586" y="1066800"/>
            <a:ext cx="8572500" cy="48006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Didactic.ro</a:t>
            </a:r>
          </a:p>
          <a:p>
            <a:r>
              <a:rPr lang="ro-RO" dirty="0" smtClean="0"/>
              <a:t>Geografie, manual pentru clasa a X-a, Ed. Preuniversitaria</a:t>
            </a:r>
          </a:p>
          <a:p>
            <a:r>
              <a:rPr lang="ro-RO" dirty="0" smtClean="0"/>
              <a:t>Wikipedia.org</a:t>
            </a:r>
          </a:p>
          <a:p>
            <a:endParaRPr lang="ro-R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Surse </a:t>
            </a:r>
            <a:endParaRPr lang="ro-R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o-RO" sz="2400" dirty="0" smtClean="0"/>
              <a:t>Biomasa reprezintă cantitatea</a:t>
            </a:r>
            <a:r>
              <a:rPr lang="en-US" sz="2400" dirty="0" smtClean="0"/>
              <a:t> </a:t>
            </a:r>
            <a:r>
              <a:rPr lang="ro-RO" sz="2400" dirty="0" smtClean="0"/>
              <a:t>de organisme vegetale</a:t>
            </a:r>
            <a:r>
              <a:rPr lang="en-US" sz="2400" dirty="0" smtClean="0"/>
              <a:t> </a:t>
            </a:r>
            <a:r>
              <a:rPr lang="ro-RO" sz="2400" dirty="0" smtClean="0"/>
              <a:t>şi</a:t>
            </a:r>
            <a:r>
              <a:rPr lang="en-US" sz="2400" dirty="0" smtClean="0"/>
              <a:t> </a:t>
            </a:r>
            <a:r>
              <a:rPr lang="ro-RO" sz="2400" dirty="0" smtClean="0"/>
              <a:t>animale</a:t>
            </a:r>
            <a:r>
              <a:rPr lang="en-US" sz="2400" dirty="0" smtClean="0"/>
              <a:t> </a:t>
            </a:r>
            <a:r>
              <a:rPr lang="ro-RO" sz="2400" dirty="0" smtClean="0"/>
              <a:t>care trăiesc</a:t>
            </a:r>
            <a:r>
              <a:rPr lang="en-US" sz="2400" dirty="0" smtClean="0"/>
              <a:t> </a:t>
            </a:r>
            <a:r>
              <a:rPr lang="ro-RO" sz="2400" dirty="0" smtClean="0"/>
              <a:t>pe o anumită</a:t>
            </a:r>
            <a:r>
              <a:rPr lang="en-US" sz="2400" dirty="0" smtClean="0"/>
              <a:t> </a:t>
            </a:r>
            <a:r>
              <a:rPr lang="ro-RO" sz="2400" dirty="0" smtClean="0"/>
              <a:t>unitate</a:t>
            </a:r>
            <a:r>
              <a:rPr lang="en-US" sz="2400" dirty="0" smtClean="0"/>
              <a:t> </a:t>
            </a:r>
            <a:r>
              <a:rPr lang="ro-RO" sz="2400" dirty="0" smtClean="0"/>
              <a:t>de suprafaţă</a:t>
            </a:r>
            <a:r>
              <a:rPr lang="en-US" sz="2400" dirty="0" smtClean="0"/>
              <a:t> </a:t>
            </a:r>
            <a:r>
              <a:rPr lang="ro-RO" sz="2400" dirty="0" smtClean="0"/>
              <a:t>sau</a:t>
            </a:r>
            <a:r>
              <a:rPr lang="en-US" sz="2400" dirty="0" smtClean="0"/>
              <a:t> </a:t>
            </a:r>
            <a:r>
              <a:rPr lang="ro-RO" sz="2400" dirty="0" smtClean="0"/>
              <a:t>într-un anumit</a:t>
            </a:r>
            <a:r>
              <a:rPr lang="en-US" sz="2400" dirty="0" smtClean="0"/>
              <a:t> </a:t>
            </a:r>
            <a:r>
              <a:rPr lang="ro-RO" sz="2400" dirty="0" smtClean="0"/>
              <a:t>volum de aer </a:t>
            </a:r>
            <a:r>
              <a:rPr lang="en-US" sz="2400" dirty="0" smtClean="0"/>
              <a:t> </a:t>
            </a:r>
            <a:r>
              <a:rPr lang="ro-RO" sz="2400" dirty="0" smtClean="0"/>
              <a:t>ori de apă.</a:t>
            </a:r>
            <a:endParaRPr lang="ro-R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BIOMASA</a:t>
            </a:r>
            <a:endParaRPr lang="ro-RO" dirty="0"/>
          </a:p>
        </p:txBody>
      </p:sp>
      <p:pic>
        <p:nvPicPr>
          <p:cNvPr id="5" name="Content Placeholder 4" descr="energia-biomas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52600"/>
            <a:ext cx="4038600" cy="4572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 sz="2800" dirty="0" smtClean="0"/>
              <a:t>Plantele sunt cea mai răspândita formă de viaţă</a:t>
            </a:r>
            <a:r>
              <a:rPr lang="en-US" sz="2800" dirty="0" smtClean="0"/>
              <a:t> </a:t>
            </a:r>
            <a:r>
              <a:rPr lang="ro-RO" sz="2800" dirty="0" smtClean="0"/>
              <a:t>pe Glob</a:t>
            </a:r>
            <a:r>
              <a:rPr lang="en-US" sz="2800" dirty="0" smtClean="0"/>
              <a:t>, a c</a:t>
            </a:r>
            <a:r>
              <a:rPr lang="ro-RO" sz="2800" dirty="0" smtClean="0"/>
              <a:t>ărei</a:t>
            </a:r>
            <a:r>
              <a:rPr lang="en-US" sz="2800" dirty="0" smtClean="0"/>
              <a:t> </a:t>
            </a:r>
            <a:r>
              <a:rPr lang="ro-RO" sz="2800" dirty="0" smtClean="0"/>
              <a:t>existenţă este</a:t>
            </a:r>
            <a:r>
              <a:rPr lang="en-US" sz="2800" dirty="0" smtClean="0"/>
              <a:t> </a:t>
            </a:r>
            <a:r>
              <a:rPr lang="ro-RO" sz="2800" dirty="0" smtClean="0"/>
              <a:t>legată</a:t>
            </a:r>
            <a:r>
              <a:rPr lang="en-US" sz="2800" dirty="0" smtClean="0"/>
              <a:t> </a:t>
            </a:r>
            <a:r>
              <a:rPr lang="ro-RO" sz="2800" dirty="0" smtClean="0"/>
              <a:t>de sol</a:t>
            </a:r>
            <a:r>
              <a:rPr lang="en-US" sz="2800" dirty="0" smtClean="0"/>
              <a:t>, </a:t>
            </a:r>
            <a:r>
              <a:rPr lang="ro-RO" sz="2800" dirty="0" smtClean="0"/>
              <a:t>producând anual 150 miliarde tone</a:t>
            </a:r>
            <a:r>
              <a:rPr lang="en-US" sz="2800" dirty="0" smtClean="0"/>
              <a:t> </a:t>
            </a:r>
            <a:r>
              <a:rPr lang="ro-RO" sz="2800" dirty="0" smtClean="0"/>
              <a:t>masă verde</a:t>
            </a:r>
            <a:r>
              <a:rPr lang="en-US" sz="2800" dirty="0" smtClean="0"/>
              <a:t> </a:t>
            </a:r>
            <a:r>
              <a:rPr lang="ro-RO" sz="2800" dirty="0" smtClean="0"/>
              <a:t>şi acoperind 66 % din</a:t>
            </a:r>
            <a:r>
              <a:rPr lang="en-US" sz="2800" dirty="0" smtClean="0"/>
              <a:t> </a:t>
            </a:r>
            <a:r>
              <a:rPr lang="ro-RO" sz="2800" dirty="0" smtClean="0"/>
              <a:t>alimentaţia</a:t>
            </a:r>
            <a:r>
              <a:rPr lang="en-US" sz="2800" dirty="0" smtClean="0"/>
              <a:t> </a:t>
            </a:r>
            <a:r>
              <a:rPr lang="ro-RO" sz="2800" dirty="0" smtClean="0"/>
              <a:t>omenirii</a:t>
            </a:r>
            <a:r>
              <a:rPr lang="en-US" sz="2800" dirty="0" smtClean="0"/>
              <a:t>.</a:t>
            </a:r>
            <a:endParaRPr lang="ro-RO" sz="2800" dirty="0" smtClean="0"/>
          </a:p>
          <a:p>
            <a:r>
              <a:rPr lang="ro-RO" sz="2800" dirty="0" smtClean="0"/>
              <a:t>Anual</a:t>
            </a:r>
            <a:r>
              <a:rPr lang="en-US" sz="2800" dirty="0" smtClean="0"/>
              <a:t>, </a:t>
            </a:r>
            <a:r>
              <a:rPr lang="ro-RO" sz="2800" dirty="0" smtClean="0"/>
              <a:t>pe Glob </a:t>
            </a:r>
            <a:r>
              <a:rPr lang="en-US" sz="2800" dirty="0" smtClean="0"/>
              <a:t> </a:t>
            </a:r>
            <a:r>
              <a:rPr lang="ro-RO" sz="2800" dirty="0" smtClean="0"/>
              <a:t>se exploatează</a:t>
            </a:r>
            <a:r>
              <a:rPr lang="en-US" sz="2800" dirty="0" smtClean="0"/>
              <a:t> </a:t>
            </a:r>
            <a:r>
              <a:rPr lang="ro-RO" sz="2800" dirty="0" smtClean="0"/>
              <a:t>2 miliarde</a:t>
            </a:r>
            <a:r>
              <a:rPr lang="en-US" sz="2800" dirty="0" smtClean="0"/>
              <a:t> m³ </a:t>
            </a:r>
            <a:r>
              <a:rPr lang="ro-RO" sz="2800" dirty="0" smtClean="0"/>
              <a:t>masă </a:t>
            </a:r>
            <a:r>
              <a:rPr lang="en-US" sz="2800" dirty="0" smtClean="0"/>
              <a:t> </a:t>
            </a:r>
            <a:r>
              <a:rPr lang="ro-RO" sz="2800" dirty="0" smtClean="0"/>
              <a:t>lemnoasă din care jumătate </a:t>
            </a:r>
            <a:r>
              <a:rPr lang="en-US" sz="2800" dirty="0" smtClean="0"/>
              <a:t> </a:t>
            </a:r>
            <a:r>
              <a:rPr lang="ro-RO" sz="2800" dirty="0" smtClean="0"/>
              <a:t>este lemn de răşinoase</a:t>
            </a:r>
            <a:r>
              <a:rPr lang="en-US" sz="2800" dirty="0" smtClean="0"/>
              <a:t>. </a:t>
            </a:r>
            <a:endParaRPr lang="ro-RO" sz="2800" dirty="0" smtClean="0"/>
          </a:p>
          <a:p>
            <a:r>
              <a:rPr lang="ro-RO" sz="2800" dirty="0" smtClean="0"/>
              <a:t>Dintre</a:t>
            </a:r>
            <a:r>
              <a:rPr lang="en-US" sz="2800" dirty="0" smtClean="0"/>
              <a:t> </a:t>
            </a:r>
            <a:r>
              <a:rPr lang="ro-RO" sz="2800" dirty="0" smtClean="0"/>
              <a:t>arborii exotici utilizaţi economic</a:t>
            </a:r>
            <a:r>
              <a:rPr lang="en-US" sz="2800" dirty="0" smtClean="0"/>
              <a:t>, </a:t>
            </a:r>
            <a:r>
              <a:rPr lang="ro-RO" sz="2800" dirty="0" smtClean="0"/>
              <a:t>amintim</a:t>
            </a:r>
            <a:r>
              <a:rPr lang="en-US" sz="2800" dirty="0" smtClean="0"/>
              <a:t>: </a:t>
            </a:r>
            <a:r>
              <a:rPr lang="ro-RO" sz="2800" dirty="0" smtClean="0"/>
              <a:t>abanosul</a:t>
            </a:r>
            <a:r>
              <a:rPr lang="en-US" sz="2800" dirty="0" smtClean="0"/>
              <a:t>, </a:t>
            </a:r>
            <a:r>
              <a:rPr lang="ro-RO" sz="2800" dirty="0" smtClean="0"/>
              <a:t>palisandrul</a:t>
            </a:r>
            <a:r>
              <a:rPr lang="en-US" sz="2800" dirty="0" smtClean="0"/>
              <a:t>, </a:t>
            </a:r>
            <a:r>
              <a:rPr lang="ro-RO" sz="2800" dirty="0" smtClean="0"/>
              <a:t>mohon,</a:t>
            </a:r>
            <a:r>
              <a:rPr lang="en-US" sz="2800" dirty="0" smtClean="0"/>
              <a:t> </a:t>
            </a:r>
            <a:r>
              <a:rPr lang="ro-RO" sz="2800" dirty="0" smtClean="0"/>
              <a:t>tekul</a:t>
            </a:r>
            <a:r>
              <a:rPr lang="en-US" sz="2800" dirty="0" smtClean="0"/>
              <a:t>, </a:t>
            </a:r>
            <a:r>
              <a:rPr lang="ro-RO" sz="2800" dirty="0" smtClean="0"/>
              <a:t>sant</a:t>
            </a:r>
            <a:r>
              <a:rPr lang="ro-RO" sz="2400" dirty="0" smtClean="0"/>
              <a:t>alul.</a:t>
            </a:r>
            <a:endParaRPr lang="ro-R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A) Resursele biotice terestre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1143000"/>
            <a:ext cx="1980029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Pădurile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Imagine similarÄ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667000"/>
            <a:ext cx="6471481" cy="29718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762000" y="1676400"/>
            <a:ext cx="720981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ini pentru ppt paduril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09800"/>
            <a:ext cx="7162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143001"/>
            <a:ext cx="9144000" cy="1066800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Pădurile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cele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valoroase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sub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raport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economic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cele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zonele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temperate,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din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zona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de taiga,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asigurând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resursele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necesare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industria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lemnului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A) Resursele biotice terestre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dirty="0" smtClean="0"/>
              <a:t>Suprafata ocupata de padurile ecuatoriale</a:t>
            </a:r>
            <a:endParaRPr lang="ro-RO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2233" y="1781968"/>
            <a:ext cx="7714873" cy="439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uncțiile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pădurii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7" name="Picture 5" descr="Imagini pentru pad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8229600" cy="4572000"/>
          </a:xfrm>
          <a:prstGeom prst="rect">
            <a:avLst/>
          </a:prstGeom>
          <a:noFill/>
        </p:spPr>
      </p:pic>
      <p:pic>
        <p:nvPicPr>
          <p:cNvPr id="13" name="Picture 12" descr="padure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Pădurile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zona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intertropicală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(colorata cu rosu)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au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început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fie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exploatate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calitatea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deosebită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lemnului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santal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teck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abanos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mahon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62600" y="1219200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abanos</a:t>
            </a:r>
            <a:endParaRPr lang="en-US"/>
          </a:p>
        </p:txBody>
      </p:sp>
      <p:pic>
        <p:nvPicPr>
          <p:cNvPr id="10" name="Picture 4" descr="https://upload.wikimedia.org/wikipedia/commons/thumb/b/b0/World_map_indicating_tropics_and_subtropics.png/1024px-World_map_indicating_tropics_and_subtropic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8226425" cy="4595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3">
      <a:dk1>
        <a:sysClr val="windowText" lastClr="000000"/>
      </a:dk1>
      <a:lt1>
        <a:sysClr val="window" lastClr="FFFFFF"/>
      </a:lt1>
      <a:dk2>
        <a:srgbClr val="750A3D"/>
      </a:dk2>
      <a:lt2>
        <a:srgbClr val="D6ECFF"/>
      </a:lt2>
      <a:accent1>
        <a:srgbClr val="7FD13B"/>
      </a:accent1>
      <a:accent2>
        <a:srgbClr val="B06602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298</TotalTime>
  <Words>517</Words>
  <Application>Microsoft Office PowerPoint</Application>
  <PresentationFormat>On-screen Show (4:3)</PresentationFormat>
  <Paragraphs>54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RESURSELE   BIOSFEREI lectie pentru clasa a X-a </vt:lpstr>
      <vt:lpstr>Slide 2</vt:lpstr>
      <vt:lpstr>BIOMASA</vt:lpstr>
      <vt:lpstr>Slide 4</vt:lpstr>
      <vt:lpstr>A) Resursele biotice terestre</vt:lpstr>
      <vt:lpstr>A) Resursele biotice terestre</vt:lpstr>
      <vt:lpstr>Suprafata ocupata de padurile ecuatoriale</vt:lpstr>
      <vt:lpstr> Funcțiile pădurii </vt:lpstr>
      <vt:lpstr>Pădurile din zona intertropicală(colorata cu rosu)   au început să fie exploatate pentru calitatea deosebită a lemnului de santal, teck, abanos, mahon. </vt:lpstr>
      <vt:lpstr>PADUREA AMAZONIANA</vt:lpstr>
      <vt:lpstr>Slide 11</vt:lpstr>
      <vt:lpstr>A) Resursele biotice terestre</vt:lpstr>
      <vt:lpstr>    Pajiştile sunt formate  din păşuni  şi fâneţe, fiind utilizate pentru  creşterea animalelor. Ţările cu cele mai mari suprafeţe de pajişti  sunt: Rusia,Canada,  SUA, Australia, China, Brazilia . Spaţiile in care s-au cultivat pentru prima dată  plante se numesc centre de origine a plantelor: bazinul  Mării Mediterane, India, Asia de Sud-Est.</vt:lpstr>
      <vt:lpstr>Utilizarea economica a vegetatiei marine</vt:lpstr>
      <vt:lpstr>Utilizarea economica a algelor</vt:lpstr>
      <vt:lpstr>c) Resursele faunistice terestre</vt:lpstr>
      <vt:lpstr>d)Resursele faunistice acvatice</vt:lpstr>
      <vt:lpstr>Bazine piscicole</vt:lpstr>
      <vt:lpstr>FONDUL FUNCIAR-SOLUL</vt:lpstr>
      <vt:lpstr>Slide 20</vt:lpstr>
      <vt:lpstr>Importanta solului</vt:lpstr>
      <vt:lpstr>Slide 22</vt:lpstr>
      <vt:lpstr>Slide 23</vt:lpstr>
      <vt:lpstr>Surse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RESURSELE BIOSFEREI</dc:title>
  <dc:creator>cpu</dc:creator>
  <cp:lastModifiedBy>Luminita</cp:lastModifiedBy>
  <cp:revision>34</cp:revision>
  <dcterms:created xsi:type="dcterms:W3CDTF">2019-03-12T19:46:20Z</dcterms:created>
  <dcterms:modified xsi:type="dcterms:W3CDTF">2020-03-24T08:25:59Z</dcterms:modified>
</cp:coreProperties>
</file>