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>
        <p:scale>
          <a:sx n="70" d="100"/>
          <a:sy n="70" d="100"/>
        </p:scale>
        <p:origin x="-1123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720852" y="-1720850"/>
            <a:ext cx="6858000" cy="1029970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0633"/>
            <a:ext cx="4765676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5051293"/>
            <a:ext cx="12195173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65760"/>
            <a:ext cx="1002792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0629"/>
            <a:ext cx="1002792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224" y="5870448"/>
            <a:ext cx="2901696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019" y="6285122"/>
            <a:ext cx="6299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384" y="6170822"/>
            <a:ext cx="67056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55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50689"/>
            <a:ext cx="7531497" cy="120430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ACTIVITATE</a:t>
            </a:r>
            <a:r>
              <a:rPr lang="en-US" sz="4000" b="1" dirty="0" smtClean="0"/>
              <a:t> </a:t>
            </a:r>
            <a:r>
              <a:rPr lang="en-US" sz="4000" b="1" dirty="0" smtClean="0">
                <a:latin typeface="Calibri"/>
              </a:rPr>
              <a:t>Î</a:t>
            </a:r>
            <a:r>
              <a:rPr lang="en-US" sz="4000" b="1" dirty="0" smtClean="0"/>
              <a:t>N </a:t>
            </a:r>
            <a:r>
              <a:rPr lang="en-US" sz="4000" dirty="0" smtClean="0"/>
              <a:t>BAR</a:t>
            </a:r>
            <a:endParaRPr lang="ro-RO" sz="4000" dirty="0"/>
          </a:p>
        </p:txBody>
      </p:sp>
      <p:sp>
        <p:nvSpPr>
          <p:cNvPr id="4" name="Subtitlu 3"/>
          <p:cNvSpPr>
            <a:spLocks noGrp="1"/>
          </p:cNvSpPr>
          <p:nvPr>
            <p:ph type="subTitle" idx="1"/>
          </p:nvPr>
        </p:nvSpPr>
        <p:spPr>
          <a:xfrm>
            <a:off x="1779655" y="3331028"/>
            <a:ext cx="2705259" cy="329128"/>
          </a:xfrm>
        </p:spPr>
        <p:txBody>
          <a:bodyPr>
            <a:noAutofit/>
          </a:bodyPr>
          <a:lstStyle/>
          <a:p>
            <a:r>
              <a:rPr lang="en-US" sz="2400" dirty="0" smtClean="0"/>
              <a:t>CLASA a-XI-a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07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3180" y="4502791"/>
            <a:ext cx="5642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Pahare pentru diverse sortimente de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b="1" dirty="0" smtClean="0">
                <a:latin typeface="Calibri"/>
                <a:cs typeface="Times New Roman" pitchFamily="18" charset="0"/>
              </a:rPr>
              <a:t>ă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uturi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alcoolice</a:t>
            </a:r>
          </a:p>
          <a:p>
            <a:endParaRPr lang="ro-RO" dirty="0" smtClean="0"/>
          </a:p>
          <a:p>
            <a:endParaRPr lang="ro-R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22" y="347157"/>
            <a:ext cx="5713378" cy="6155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156"/>
            <a:ext cx="6678462" cy="387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7" y="114554"/>
            <a:ext cx="4591455" cy="4591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974" y="-133232"/>
            <a:ext cx="5087026" cy="50870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11" y="4524375"/>
            <a:ext cx="7918315" cy="2333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4114800" y="1552026"/>
            <a:ext cx="34241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Separarea  culorii de cocktail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80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0" y="565217"/>
            <a:ext cx="5484325" cy="27810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65" y="3638145"/>
            <a:ext cx="309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Pahare de </a:t>
            </a:r>
            <a:r>
              <a:rPr lang="ro-RO" sz="2400" b="1" dirty="0" smtClean="0">
                <a:latin typeface="Calibri"/>
                <a:cs typeface="Times New Roman" pitchFamily="18" charset="0"/>
              </a:rPr>
              <a:t>ş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ampanie </a:t>
            </a:r>
            <a:endParaRPr lang="ro-RO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670" y="3346315"/>
            <a:ext cx="5915025" cy="2381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18315" y="6050604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Pahare pentru bere ( halbe)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8316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4" y="174658"/>
            <a:ext cx="6031148" cy="4728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371" y="2315183"/>
            <a:ext cx="8147107" cy="43869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12854" y="1060255"/>
            <a:ext cx="5710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Pahare pentru consumarea 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sz="2000" b="1" dirty="0" smtClean="0">
                <a:latin typeface="Calibri"/>
                <a:cs typeface="Times New Roman" pitchFamily="18" charset="0"/>
              </a:rPr>
              <a:t>ă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uturilor r</a:t>
            </a:r>
            <a:r>
              <a:rPr lang="vi-VN" sz="2000" b="1" dirty="0" smtClean="0">
                <a:latin typeface="Calibri"/>
                <a:cs typeface="Times New Roman" pitchFamily="18" charset="0"/>
              </a:rPr>
              <a:t>ă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coritoare </a:t>
            </a:r>
            <a:endParaRPr lang="ro-RO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3227">
            <a:off x="875961" y="3297540"/>
            <a:ext cx="2593611" cy="329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679"/>
            <a:ext cx="7136859" cy="5352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1961" y="6225702"/>
            <a:ext cx="7518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hare 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pentru consumarea apei minerale sau apei gazoase </a:t>
            </a:r>
            <a:r>
              <a:rPr lang="ro-RO" sz="2000" b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o-RO" sz="2000" b="1" smtClean="0">
                <a:latin typeface="Times New Roman" pitchFamily="18" charset="0"/>
                <a:cs typeface="Times New Roman" pitchFamily="18" charset="0"/>
              </a:rPr>
              <a:t>spri</a:t>
            </a:r>
            <a:r>
              <a:rPr lang="ro-RO" sz="2000" b="1" smtClean="0">
                <a:latin typeface="Calibri"/>
                <a:cs typeface="Times New Roman" pitchFamily="18" charset="0"/>
              </a:rPr>
              <a:t>ț</a:t>
            </a:r>
            <a:r>
              <a:rPr lang="ro-RO" sz="2000" b="1" smtClean="0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ro-RO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o-RO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231" y="139698"/>
            <a:ext cx="4347454" cy="579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583" y="764373"/>
            <a:ext cx="8812695" cy="1293028"/>
          </a:xfrm>
        </p:spPr>
        <p:txBody>
          <a:bodyPr/>
          <a:lstStyle/>
          <a:p>
            <a:pPr algn="l"/>
            <a:r>
              <a:rPr lang="ro-RO" dirty="0" smtClean="0"/>
              <a:t>  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Tipul de bar este : Club - Bar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3600" dirty="0">
                <a:latin typeface="Times New Roman" pitchFamily="18" charset="0"/>
                <a:cs typeface="Times New Roman" pitchFamily="18" charset="0"/>
              </a:rPr>
              <a:t>Tematica este : </a:t>
            </a: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Rock-n-roll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Muzica este </a:t>
            </a: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şi </a:t>
            </a: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foarte variată specific tinerilor </a:t>
            </a:r>
            <a:endParaRPr lang="ro-RO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69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6" y="300941"/>
            <a:ext cx="6848272" cy="4554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319" y="2587556"/>
            <a:ext cx="6421719" cy="42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5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78" y="371062"/>
            <a:ext cx="11029122" cy="5847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Locul este special amenajat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vi-VN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asigure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satisfacția clienților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oferind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însă și o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gamă vastă de băuturi alcoolice fine,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coc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uri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ş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băuturi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nealcoolice.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Are o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zon</a:t>
            </a:r>
            <a:r>
              <a:rPr lang="vi-VN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amenajat</a:t>
            </a:r>
            <a:r>
              <a:rPr lang="vi-VN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special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pentru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araoke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cu echipamente muzicale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şi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sonorizare.</a:t>
            </a:r>
          </a:p>
          <a:p>
            <a:pPr marL="0" indent="0">
              <a:buNone/>
            </a:pP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Facilit</a:t>
            </a:r>
            <a:r>
              <a:rPr lang="vi-VN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ț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ile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acestui loc sunt :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araoke,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oncerte </a:t>
            </a:r>
            <a:r>
              <a:rPr lang="ro-RO" sz="3500" dirty="0">
                <a:latin typeface="Times New Roman" pitchFamily="18" charset="0"/>
                <a:cs typeface="Times New Roman" pitchFamily="18" charset="0"/>
              </a:rPr>
              <a:t>ȋ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anumite zile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cran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tv ,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oc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pentru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fum</a:t>
            </a:r>
            <a:r>
              <a:rPr lang="vi-VN" sz="35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tori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erase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i-fi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gratuit ,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arcare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 este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deschis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ro-RO" sz="3500" dirty="0" smtClean="0">
                <a:latin typeface="Times New Roman" pitchFamily="18" charset="0"/>
                <a:cs typeface="Times New Roman" pitchFamily="18" charset="0"/>
              </a:rPr>
              <a:t>24 </a:t>
            </a:r>
            <a:endParaRPr lang="ro-RO" sz="3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5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357" y="437322"/>
            <a:ext cx="10856843" cy="6135756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Barul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prezint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un program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variat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muzic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ş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dans,oferind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gam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variat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uturi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alcoolice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nealcoolice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sub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toate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formele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dar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ales cocktail-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uri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Dot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rile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necesare pentru aces local club-bar sunt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maşina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de cafea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aşina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gheaț</a:t>
            </a:r>
            <a:r>
              <a:rPr lang="vi-VN" sz="3200" dirty="0" smtClean="0">
                <a:latin typeface="Times New Roman" pitchFamily="18" charset="0"/>
                <a:cs typeface="Times New Roman" pitchFamily="18" charset="0"/>
              </a:rPr>
              <a:t>ă</a:t>
            </a:r>
            <a:endParaRPr lang="ro-RO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parate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manuale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şi </a:t>
            </a:r>
            <a:r>
              <a:rPr lang="ro-RO" sz="3200" dirty="0" smtClean="0">
                <a:latin typeface="Times New Roman" pitchFamily="18" charset="0"/>
                <a:cs typeface="Times New Roman" pitchFamily="18" charset="0"/>
              </a:rPr>
              <a:t>electrice pentru stoarcerea fructelor</a:t>
            </a:r>
          </a:p>
          <a:p>
            <a:pPr>
              <a:buFont typeface="Wingdings" panose="05000000000000000000" pitchFamily="2" charset="2"/>
              <a:buChar char="Ø"/>
            </a:pPr>
            <a:endParaRPr lang="ro-RO" sz="4400" dirty="0" smtClean="0"/>
          </a:p>
          <a:p>
            <a:pPr>
              <a:buFont typeface="Wingdings" panose="05000000000000000000" pitchFamily="2" charset="2"/>
              <a:buChar char="Ø"/>
            </a:pPr>
            <a:endParaRPr lang="ro-RO" sz="4400" dirty="0" smtClean="0"/>
          </a:p>
          <a:p>
            <a:endParaRPr lang="ro-RO" sz="4400" dirty="0"/>
          </a:p>
        </p:txBody>
      </p:sp>
    </p:spTree>
    <p:extLst>
      <p:ext uri="{BB962C8B-B14F-4D97-AF65-F5344CB8AC3E}">
        <p14:creationId xmlns:p14="http://schemas.microsoft.com/office/powerpoint/2010/main" val="15860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784" y="344559"/>
            <a:ext cx="11176788" cy="468464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Mixer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Casa de marcaj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Calculator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Scaune din piele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Aparaturi pentru club:instrumente, aparate de sonorizare,glob de lumini,etc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Mese asortate cu scunele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Scru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iere</a:t>
            </a:r>
            <a:endParaRPr lang="ro-RO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Frigidere pentru a </a:t>
            </a: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ține b</a:t>
            </a:r>
            <a:r>
              <a:rPr lang="vi-VN" sz="30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utura </a:t>
            </a:r>
            <a:r>
              <a:rPr lang="ro-RO" sz="3000" dirty="0" smtClean="0">
                <a:latin typeface="Times New Roman" pitchFamily="18" charset="0"/>
                <a:cs typeface="Times New Roman" pitchFamily="18" charset="0"/>
              </a:rPr>
              <a:t>la rece  </a:t>
            </a:r>
          </a:p>
          <a:p>
            <a:pPr>
              <a:buFont typeface="Wingdings" panose="05000000000000000000" pitchFamily="2" charset="2"/>
              <a:buChar char="Ø"/>
            </a:pPr>
            <a:endParaRPr lang="ro-RO" sz="4200" dirty="0"/>
          </a:p>
        </p:txBody>
      </p:sp>
    </p:spTree>
    <p:extLst>
      <p:ext uri="{BB962C8B-B14F-4D97-AF65-F5344CB8AC3E}">
        <p14:creationId xmlns:p14="http://schemas.microsoft.com/office/powerpoint/2010/main" val="35919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44" y="20058"/>
            <a:ext cx="5665451" cy="35475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612" y="369652"/>
            <a:ext cx="5350213" cy="62646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1" y="3722914"/>
            <a:ext cx="4498789" cy="301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2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371062"/>
            <a:ext cx="11148391" cy="5847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3600" dirty="0" smtClean="0"/>
              <a:t>         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Paharele folosite la bar sunt 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 pentru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consumare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ş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i amestecare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cockt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ail-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urilor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cu capacitate de 200-230 ml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 pentru consumarea  apei minerale sau a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șprițului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, cu capacitatea de 150, 250 ml ,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restectiv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1/6,1/5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si ¼ dintr-un litru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 pentru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preg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tirea </a:t>
            </a:r>
            <a:r>
              <a:rPr lang="ro-RO" sz="2800" dirty="0">
                <a:latin typeface="Times New Roman" pitchFamily="18" charset="0"/>
                <a:cs typeface="Times New Roman" pitchFamily="18" charset="0"/>
              </a:rPr>
              <a:t>ş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consumarea amestecului de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uturi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realizate cu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pereți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mai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groşi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cu capacitatea de 200 sau 300 ml </a:t>
            </a:r>
          </a:p>
          <a:p>
            <a:pPr marL="0" indent="0">
              <a:buNone/>
            </a:pPr>
            <a:endParaRPr lang="ro-RO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54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318052"/>
            <a:ext cx="11108635" cy="59006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 pentru consumarea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şampaniei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(cupa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cu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capacitatea de 150-200 ml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Pahare pentru consumarea coniacului cu capacitatea de 100-300 ml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Halbe ( sonde) pentru consumarea berii , cu capacitatea de 300-500 ml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Sonde pentru consumarea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uturilor r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coritoare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, cu capacitatea de 230-300 ml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Sonde pentru consumarea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ă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uturilor </a:t>
            </a:r>
            <a:r>
              <a:rPr lang="ro-RO" sz="2800" dirty="0" smtClean="0">
                <a:latin typeface="Times New Roman" pitchFamily="18" charset="0"/>
                <a:cs typeface="Times New Roman" pitchFamily="18" charset="0"/>
              </a:rPr>
              <a:t>alcoolice</a:t>
            </a:r>
          </a:p>
          <a:p>
            <a:pPr marL="0" indent="0">
              <a:buNone/>
            </a:pP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8102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237</TotalTime>
  <Words>380</Words>
  <Application>Microsoft Office PowerPoint</Application>
  <PresentationFormat>Custom</PresentationFormat>
  <Paragraphs>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Angles</vt:lpstr>
      <vt:lpstr>ACTIVITATE ÎN BAR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Sortimentul de preparate si bauturi</dc:title>
  <dc:creator>Cristina</dc:creator>
  <cp:lastModifiedBy>Ionel</cp:lastModifiedBy>
  <cp:revision>20</cp:revision>
  <dcterms:created xsi:type="dcterms:W3CDTF">2015-01-25T19:19:07Z</dcterms:created>
  <dcterms:modified xsi:type="dcterms:W3CDTF">2020-05-04T15:34:47Z</dcterms:modified>
</cp:coreProperties>
</file>