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1B2A8D-59ED-46BD-BF4E-60870CD75FB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5952DB0F-71D3-4B21-892A-6604426AA122}">
      <dgm:prSet phldrT="[Text]" custT="1"/>
      <dgm:spPr/>
      <dgm:t>
        <a:bodyPr/>
        <a:lstStyle/>
        <a:p>
          <a:r>
            <a:rPr lang="ro-RO" sz="2000" dirty="0" smtClean="0"/>
            <a:t>Cum se obține sens?</a:t>
          </a:r>
          <a:endParaRPr lang="en-US" sz="2000" dirty="0"/>
        </a:p>
      </dgm:t>
    </dgm:pt>
    <dgm:pt modelId="{FD86BBAD-912C-42F1-A8EA-4D9E542B61F3}" type="parTrans" cxnId="{42374CAF-4E45-4C2F-B911-F6748C43B4A4}">
      <dgm:prSet/>
      <dgm:spPr/>
      <dgm:t>
        <a:bodyPr/>
        <a:lstStyle/>
        <a:p>
          <a:endParaRPr lang="en-US"/>
        </a:p>
      </dgm:t>
    </dgm:pt>
    <dgm:pt modelId="{A1B51A8F-BC67-4A69-8645-AA8E4A91AB29}" type="sibTrans" cxnId="{42374CAF-4E45-4C2F-B911-F6748C43B4A4}">
      <dgm:prSet/>
      <dgm:spPr/>
      <dgm:t>
        <a:bodyPr/>
        <a:lstStyle/>
        <a:p>
          <a:endParaRPr lang="en-US"/>
        </a:p>
      </dgm:t>
    </dgm:pt>
    <dgm:pt modelId="{974DF778-22A5-4767-8930-CF69D59B7F8D}">
      <dgm:prSet phldrT="[Text]" custT="1"/>
      <dgm:spPr/>
      <dgm:t>
        <a:bodyPr/>
        <a:lstStyle/>
        <a:p>
          <a:r>
            <a:rPr lang="ro-RO" sz="2000" dirty="0" smtClean="0"/>
            <a:t>EPITETUL </a:t>
          </a:r>
          <a:r>
            <a:rPr lang="ro-RO" sz="2000" i="1" dirty="0" smtClean="0"/>
            <a:t>propunerea asta deopotrivă tentantă și înspăimântătoare</a:t>
          </a:r>
          <a:endParaRPr lang="en-US" sz="2000" i="1" dirty="0"/>
        </a:p>
      </dgm:t>
    </dgm:pt>
    <dgm:pt modelId="{0040772A-5E82-4D29-B8C4-CF09AA91219E}" type="parTrans" cxnId="{F02B497B-C9EA-4B73-BD79-9FF0F4FD783D}">
      <dgm:prSet/>
      <dgm:spPr/>
      <dgm:t>
        <a:bodyPr/>
        <a:lstStyle/>
        <a:p>
          <a:endParaRPr lang="en-US"/>
        </a:p>
      </dgm:t>
    </dgm:pt>
    <dgm:pt modelId="{204A671A-9529-4B8E-A4B8-02203E10CC49}" type="sibTrans" cxnId="{F02B497B-C9EA-4B73-BD79-9FF0F4FD783D}">
      <dgm:prSet/>
      <dgm:spPr/>
      <dgm:t>
        <a:bodyPr/>
        <a:lstStyle/>
        <a:p>
          <a:endParaRPr lang="en-US"/>
        </a:p>
      </dgm:t>
    </dgm:pt>
    <dgm:pt modelId="{4823D18C-6116-4E89-BEB5-61E081E44CBE}">
      <dgm:prSet phldrT="[Text]" custT="1"/>
      <dgm:spPr/>
      <dgm:t>
        <a:bodyPr/>
        <a:lstStyle/>
        <a:p>
          <a:r>
            <a:rPr lang="ro-RO" sz="2000" dirty="0" smtClean="0"/>
            <a:t>Pe de o parte, simte că _______</a:t>
          </a:r>
          <a:endParaRPr lang="en-US" sz="2000" dirty="0"/>
        </a:p>
      </dgm:t>
    </dgm:pt>
    <dgm:pt modelId="{03834BDC-ACA4-43EC-9C13-004B472F7530}" type="parTrans" cxnId="{A8E02856-D89F-442D-B1FB-BCDF4DE4C15E}">
      <dgm:prSet/>
      <dgm:spPr/>
      <dgm:t>
        <a:bodyPr/>
        <a:lstStyle/>
        <a:p>
          <a:endParaRPr lang="en-US"/>
        </a:p>
      </dgm:t>
    </dgm:pt>
    <dgm:pt modelId="{297E0E38-84D5-4AE5-B7C4-27B429CEE871}" type="sibTrans" cxnId="{A8E02856-D89F-442D-B1FB-BCDF4DE4C15E}">
      <dgm:prSet/>
      <dgm:spPr/>
      <dgm:t>
        <a:bodyPr/>
        <a:lstStyle/>
        <a:p>
          <a:endParaRPr lang="en-US"/>
        </a:p>
      </dgm:t>
    </dgm:pt>
    <dgm:pt modelId="{364EF0D2-EE1A-4CEB-9295-76F03AB5C811}">
      <dgm:prSet phldrT="[Text]" custT="1"/>
      <dgm:spPr/>
      <dgm:t>
        <a:bodyPr/>
        <a:lstStyle/>
        <a:p>
          <a:r>
            <a:rPr lang="ro-RO" sz="2000" dirty="0" smtClean="0"/>
            <a:t>Pe de altă parte, conștientizează că ___________</a:t>
          </a:r>
          <a:endParaRPr lang="en-US" sz="2000" dirty="0"/>
        </a:p>
      </dgm:t>
    </dgm:pt>
    <dgm:pt modelId="{4C8F87E4-9D14-4548-ACF2-B886CDD1FCED}" type="parTrans" cxnId="{0B479E5A-45B0-49CC-ADCD-3B222E1C3FC1}">
      <dgm:prSet/>
      <dgm:spPr/>
      <dgm:t>
        <a:bodyPr/>
        <a:lstStyle/>
        <a:p>
          <a:endParaRPr lang="en-US"/>
        </a:p>
      </dgm:t>
    </dgm:pt>
    <dgm:pt modelId="{BE9AFB2E-A412-41DD-A8CE-0B2E399CC4C3}" type="sibTrans" cxnId="{0B479E5A-45B0-49CC-ADCD-3B222E1C3FC1}">
      <dgm:prSet/>
      <dgm:spPr/>
      <dgm:t>
        <a:bodyPr/>
        <a:lstStyle/>
        <a:p>
          <a:endParaRPr lang="en-US"/>
        </a:p>
      </dgm:t>
    </dgm:pt>
    <dgm:pt modelId="{3796436D-26CB-4D84-B05C-BCCA17C63526}">
      <dgm:prSet phldrT="[Text]" custT="1"/>
      <dgm:spPr/>
      <dgm:t>
        <a:bodyPr/>
        <a:lstStyle/>
        <a:p>
          <a:r>
            <a:rPr lang="ro-RO" sz="2000" dirty="0" smtClean="0"/>
            <a:t>COMPARAȚIA </a:t>
          </a:r>
          <a:r>
            <a:rPr lang="ro-RO" sz="2000" i="1" dirty="0" smtClean="0"/>
            <a:t>a crescut ca un bulgăre de zăpadă</a:t>
          </a:r>
          <a:endParaRPr lang="en-US" sz="2000" dirty="0"/>
        </a:p>
      </dgm:t>
    </dgm:pt>
    <dgm:pt modelId="{87F91AF4-81E5-4B75-87E3-E66FAC68805C}" type="parTrans" cxnId="{B09736BE-01CF-4B73-8870-BA75B40F5CB7}">
      <dgm:prSet/>
      <dgm:spPr/>
      <dgm:t>
        <a:bodyPr/>
        <a:lstStyle/>
        <a:p>
          <a:endParaRPr lang="en-US"/>
        </a:p>
      </dgm:t>
    </dgm:pt>
    <dgm:pt modelId="{D7C99BC3-5433-46D0-A0A0-5922998E2076}" type="sibTrans" cxnId="{B09736BE-01CF-4B73-8870-BA75B40F5CB7}">
      <dgm:prSet/>
      <dgm:spPr/>
      <dgm:t>
        <a:bodyPr/>
        <a:lstStyle/>
        <a:p>
          <a:endParaRPr lang="en-US"/>
        </a:p>
      </dgm:t>
    </dgm:pt>
    <dgm:pt modelId="{7416F06B-B09A-4983-8CBD-7E010D23D144}">
      <dgm:prSet phldrT="[Text]" custT="1"/>
      <dgm:spPr/>
      <dgm:t>
        <a:bodyPr/>
        <a:lstStyle/>
        <a:p>
          <a:r>
            <a:rPr lang="ro-RO" sz="2000" dirty="0" smtClean="0"/>
            <a:t>Expresia surprinde subtilitatea instalării dorinței, căci _______</a:t>
          </a:r>
          <a:endParaRPr lang="en-US" sz="2000" dirty="0"/>
        </a:p>
      </dgm:t>
    </dgm:pt>
    <dgm:pt modelId="{8C6FCE86-67E7-46C3-89CA-46A7D848C56D}" type="parTrans" cxnId="{8AFEDA27-0FD7-4642-9939-A8E3B4C7C3B7}">
      <dgm:prSet/>
      <dgm:spPr/>
      <dgm:t>
        <a:bodyPr/>
        <a:lstStyle/>
        <a:p>
          <a:endParaRPr lang="en-US"/>
        </a:p>
      </dgm:t>
    </dgm:pt>
    <dgm:pt modelId="{41B8547D-C42F-42F5-8FD0-663F1B3A0DFE}" type="sibTrans" cxnId="{8AFEDA27-0FD7-4642-9939-A8E3B4C7C3B7}">
      <dgm:prSet/>
      <dgm:spPr/>
      <dgm:t>
        <a:bodyPr/>
        <a:lstStyle/>
        <a:p>
          <a:endParaRPr lang="en-US"/>
        </a:p>
      </dgm:t>
    </dgm:pt>
    <dgm:pt modelId="{21EFB65B-8691-4BAE-A9F4-D67CBD76CB4C}" type="pres">
      <dgm:prSet presAssocID="{671B2A8D-59ED-46BD-BF4E-60870CD75FB2}" presName="diagram" presStyleCnt="0">
        <dgm:presLayoutVars>
          <dgm:chPref val="1"/>
          <dgm:dir/>
          <dgm:animOne val="branch"/>
          <dgm:animLvl val="lvl"/>
          <dgm:resizeHandles val="exact"/>
        </dgm:presLayoutVars>
      </dgm:prSet>
      <dgm:spPr/>
      <dgm:t>
        <a:bodyPr/>
        <a:lstStyle/>
        <a:p>
          <a:endParaRPr lang="en-US"/>
        </a:p>
      </dgm:t>
    </dgm:pt>
    <dgm:pt modelId="{BF3B7E9A-4519-4617-8B47-FC180BA9502C}" type="pres">
      <dgm:prSet presAssocID="{5952DB0F-71D3-4B21-892A-6604426AA122}" presName="root1" presStyleCnt="0"/>
      <dgm:spPr/>
    </dgm:pt>
    <dgm:pt modelId="{40EA993C-D406-4BA3-B560-38BF339D499B}" type="pres">
      <dgm:prSet presAssocID="{5952DB0F-71D3-4B21-892A-6604426AA122}" presName="LevelOneTextNode" presStyleLbl="node0" presStyleIdx="0" presStyleCnt="1">
        <dgm:presLayoutVars>
          <dgm:chPref val="3"/>
        </dgm:presLayoutVars>
      </dgm:prSet>
      <dgm:spPr/>
      <dgm:t>
        <a:bodyPr/>
        <a:lstStyle/>
        <a:p>
          <a:endParaRPr lang="en-US"/>
        </a:p>
      </dgm:t>
    </dgm:pt>
    <dgm:pt modelId="{55799607-D944-46E6-B72F-0E6AFEA7E590}" type="pres">
      <dgm:prSet presAssocID="{5952DB0F-71D3-4B21-892A-6604426AA122}" presName="level2hierChild" presStyleCnt="0"/>
      <dgm:spPr/>
    </dgm:pt>
    <dgm:pt modelId="{086B64C7-6501-4CB7-B6AA-FC7E5A39A099}" type="pres">
      <dgm:prSet presAssocID="{0040772A-5E82-4D29-B8C4-CF09AA91219E}" presName="conn2-1" presStyleLbl="parChTrans1D2" presStyleIdx="0" presStyleCnt="2"/>
      <dgm:spPr/>
      <dgm:t>
        <a:bodyPr/>
        <a:lstStyle/>
        <a:p>
          <a:endParaRPr lang="en-US"/>
        </a:p>
      </dgm:t>
    </dgm:pt>
    <dgm:pt modelId="{7A0C0E84-A50E-434E-8901-AFA0858D848A}" type="pres">
      <dgm:prSet presAssocID="{0040772A-5E82-4D29-B8C4-CF09AA91219E}" presName="connTx" presStyleLbl="parChTrans1D2" presStyleIdx="0" presStyleCnt="2"/>
      <dgm:spPr/>
      <dgm:t>
        <a:bodyPr/>
        <a:lstStyle/>
        <a:p>
          <a:endParaRPr lang="en-US"/>
        </a:p>
      </dgm:t>
    </dgm:pt>
    <dgm:pt modelId="{B2B8E194-23B1-40F1-AE92-ABFC957184B5}" type="pres">
      <dgm:prSet presAssocID="{974DF778-22A5-4767-8930-CF69D59B7F8D}" presName="root2" presStyleCnt="0"/>
      <dgm:spPr/>
    </dgm:pt>
    <dgm:pt modelId="{E6B8F9ED-BDB3-4689-87C4-C598623BC784}" type="pres">
      <dgm:prSet presAssocID="{974DF778-22A5-4767-8930-CF69D59B7F8D}" presName="LevelTwoTextNode" presStyleLbl="node2" presStyleIdx="0" presStyleCnt="2" custScaleY="151575">
        <dgm:presLayoutVars>
          <dgm:chPref val="3"/>
        </dgm:presLayoutVars>
      </dgm:prSet>
      <dgm:spPr/>
      <dgm:t>
        <a:bodyPr/>
        <a:lstStyle/>
        <a:p>
          <a:endParaRPr lang="en-US"/>
        </a:p>
      </dgm:t>
    </dgm:pt>
    <dgm:pt modelId="{5AF2A087-569C-439E-8C01-7FC04BE90999}" type="pres">
      <dgm:prSet presAssocID="{974DF778-22A5-4767-8930-CF69D59B7F8D}" presName="level3hierChild" presStyleCnt="0"/>
      <dgm:spPr/>
    </dgm:pt>
    <dgm:pt modelId="{4BBDD5D7-1F28-4331-9B2A-D87D0007CE1E}" type="pres">
      <dgm:prSet presAssocID="{03834BDC-ACA4-43EC-9C13-004B472F7530}" presName="conn2-1" presStyleLbl="parChTrans1D3" presStyleIdx="0" presStyleCnt="3"/>
      <dgm:spPr/>
      <dgm:t>
        <a:bodyPr/>
        <a:lstStyle/>
        <a:p>
          <a:endParaRPr lang="en-US"/>
        </a:p>
      </dgm:t>
    </dgm:pt>
    <dgm:pt modelId="{171847BF-604D-4A64-99EC-77EFF261F5B1}" type="pres">
      <dgm:prSet presAssocID="{03834BDC-ACA4-43EC-9C13-004B472F7530}" presName="connTx" presStyleLbl="parChTrans1D3" presStyleIdx="0" presStyleCnt="3"/>
      <dgm:spPr/>
      <dgm:t>
        <a:bodyPr/>
        <a:lstStyle/>
        <a:p>
          <a:endParaRPr lang="en-US"/>
        </a:p>
      </dgm:t>
    </dgm:pt>
    <dgm:pt modelId="{9AA5D6B8-2642-43B4-8B80-558463B479FF}" type="pres">
      <dgm:prSet presAssocID="{4823D18C-6116-4E89-BEB5-61E081E44CBE}" presName="root2" presStyleCnt="0"/>
      <dgm:spPr/>
    </dgm:pt>
    <dgm:pt modelId="{4C87E53B-99FB-473C-B014-DA3C6AAEDAEB}" type="pres">
      <dgm:prSet presAssocID="{4823D18C-6116-4E89-BEB5-61E081E44CBE}" presName="LevelTwoTextNode" presStyleLbl="node3" presStyleIdx="0" presStyleCnt="3">
        <dgm:presLayoutVars>
          <dgm:chPref val="3"/>
        </dgm:presLayoutVars>
      </dgm:prSet>
      <dgm:spPr/>
      <dgm:t>
        <a:bodyPr/>
        <a:lstStyle/>
        <a:p>
          <a:endParaRPr lang="en-US"/>
        </a:p>
      </dgm:t>
    </dgm:pt>
    <dgm:pt modelId="{C0FC356C-62DE-4FCE-A1CB-070BD6587A24}" type="pres">
      <dgm:prSet presAssocID="{4823D18C-6116-4E89-BEB5-61E081E44CBE}" presName="level3hierChild" presStyleCnt="0"/>
      <dgm:spPr/>
    </dgm:pt>
    <dgm:pt modelId="{6A24359E-929D-4E4B-8B6A-E9712DEF859D}" type="pres">
      <dgm:prSet presAssocID="{4C8F87E4-9D14-4548-ACF2-B886CDD1FCED}" presName="conn2-1" presStyleLbl="parChTrans1D3" presStyleIdx="1" presStyleCnt="3"/>
      <dgm:spPr/>
      <dgm:t>
        <a:bodyPr/>
        <a:lstStyle/>
        <a:p>
          <a:endParaRPr lang="en-US"/>
        </a:p>
      </dgm:t>
    </dgm:pt>
    <dgm:pt modelId="{8F77E4E0-00B7-4109-8368-C318A52B89FE}" type="pres">
      <dgm:prSet presAssocID="{4C8F87E4-9D14-4548-ACF2-B886CDD1FCED}" presName="connTx" presStyleLbl="parChTrans1D3" presStyleIdx="1" presStyleCnt="3"/>
      <dgm:spPr/>
      <dgm:t>
        <a:bodyPr/>
        <a:lstStyle/>
        <a:p>
          <a:endParaRPr lang="en-US"/>
        </a:p>
      </dgm:t>
    </dgm:pt>
    <dgm:pt modelId="{76FAC739-6716-4A5E-9DD4-CD4569D09CCB}" type="pres">
      <dgm:prSet presAssocID="{364EF0D2-EE1A-4CEB-9295-76F03AB5C811}" presName="root2" presStyleCnt="0"/>
      <dgm:spPr/>
    </dgm:pt>
    <dgm:pt modelId="{DFCDB47C-39B5-4C2A-B16E-89A9CAE005D0}" type="pres">
      <dgm:prSet presAssocID="{364EF0D2-EE1A-4CEB-9295-76F03AB5C811}" presName="LevelTwoTextNode" presStyleLbl="node3" presStyleIdx="1" presStyleCnt="3">
        <dgm:presLayoutVars>
          <dgm:chPref val="3"/>
        </dgm:presLayoutVars>
      </dgm:prSet>
      <dgm:spPr/>
      <dgm:t>
        <a:bodyPr/>
        <a:lstStyle/>
        <a:p>
          <a:endParaRPr lang="en-US"/>
        </a:p>
      </dgm:t>
    </dgm:pt>
    <dgm:pt modelId="{23AD2FCA-F428-4074-8F08-D533889FD780}" type="pres">
      <dgm:prSet presAssocID="{364EF0D2-EE1A-4CEB-9295-76F03AB5C811}" presName="level3hierChild" presStyleCnt="0"/>
      <dgm:spPr/>
    </dgm:pt>
    <dgm:pt modelId="{864F5A5E-97EE-461B-A151-130D033EF331}" type="pres">
      <dgm:prSet presAssocID="{87F91AF4-81E5-4B75-87E3-E66FAC68805C}" presName="conn2-1" presStyleLbl="parChTrans1D2" presStyleIdx="1" presStyleCnt="2"/>
      <dgm:spPr/>
      <dgm:t>
        <a:bodyPr/>
        <a:lstStyle/>
        <a:p>
          <a:endParaRPr lang="en-US"/>
        </a:p>
      </dgm:t>
    </dgm:pt>
    <dgm:pt modelId="{C1FC1168-65A9-4F95-8521-41F1EFC44C87}" type="pres">
      <dgm:prSet presAssocID="{87F91AF4-81E5-4B75-87E3-E66FAC68805C}" presName="connTx" presStyleLbl="parChTrans1D2" presStyleIdx="1" presStyleCnt="2"/>
      <dgm:spPr/>
      <dgm:t>
        <a:bodyPr/>
        <a:lstStyle/>
        <a:p>
          <a:endParaRPr lang="en-US"/>
        </a:p>
      </dgm:t>
    </dgm:pt>
    <dgm:pt modelId="{947B2028-77B3-417E-B4BE-2AB461340906}" type="pres">
      <dgm:prSet presAssocID="{3796436D-26CB-4D84-B05C-BCCA17C63526}" presName="root2" presStyleCnt="0"/>
      <dgm:spPr/>
    </dgm:pt>
    <dgm:pt modelId="{3DFF7A3E-BCB1-418A-B7A1-D882CBE98C9E}" type="pres">
      <dgm:prSet presAssocID="{3796436D-26CB-4D84-B05C-BCCA17C63526}" presName="LevelTwoTextNode" presStyleLbl="node2" presStyleIdx="1" presStyleCnt="2">
        <dgm:presLayoutVars>
          <dgm:chPref val="3"/>
        </dgm:presLayoutVars>
      </dgm:prSet>
      <dgm:spPr/>
      <dgm:t>
        <a:bodyPr/>
        <a:lstStyle/>
        <a:p>
          <a:endParaRPr lang="en-US"/>
        </a:p>
      </dgm:t>
    </dgm:pt>
    <dgm:pt modelId="{B6CDADF0-A2E7-4695-850E-45B671F54706}" type="pres">
      <dgm:prSet presAssocID="{3796436D-26CB-4D84-B05C-BCCA17C63526}" presName="level3hierChild" presStyleCnt="0"/>
      <dgm:spPr/>
    </dgm:pt>
    <dgm:pt modelId="{435F1B82-5E45-4C22-88F4-BF167E2E495A}" type="pres">
      <dgm:prSet presAssocID="{8C6FCE86-67E7-46C3-89CA-46A7D848C56D}" presName="conn2-1" presStyleLbl="parChTrans1D3" presStyleIdx="2" presStyleCnt="3"/>
      <dgm:spPr/>
      <dgm:t>
        <a:bodyPr/>
        <a:lstStyle/>
        <a:p>
          <a:endParaRPr lang="en-US"/>
        </a:p>
      </dgm:t>
    </dgm:pt>
    <dgm:pt modelId="{AFF74D04-2704-441F-8B32-751C427A3A65}" type="pres">
      <dgm:prSet presAssocID="{8C6FCE86-67E7-46C3-89CA-46A7D848C56D}" presName="connTx" presStyleLbl="parChTrans1D3" presStyleIdx="2" presStyleCnt="3"/>
      <dgm:spPr/>
      <dgm:t>
        <a:bodyPr/>
        <a:lstStyle/>
        <a:p>
          <a:endParaRPr lang="en-US"/>
        </a:p>
      </dgm:t>
    </dgm:pt>
    <dgm:pt modelId="{3645EEBF-1510-4FDD-9D55-BB97B2A62514}" type="pres">
      <dgm:prSet presAssocID="{7416F06B-B09A-4983-8CBD-7E010D23D144}" presName="root2" presStyleCnt="0"/>
      <dgm:spPr/>
    </dgm:pt>
    <dgm:pt modelId="{62A10349-D9AD-4D99-B921-258715CA98C7}" type="pres">
      <dgm:prSet presAssocID="{7416F06B-B09A-4983-8CBD-7E010D23D144}" presName="LevelTwoTextNode" presStyleLbl="node3" presStyleIdx="2" presStyleCnt="3" custScaleY="143060">
        <dgm:presLayoutVars>
          <dgm:chPref val="3"/>
        </dgm:presLayoutVars>
      </dgm:prSet>
      <dgm:spPr/>
      <dgm:t>
        <a:bodyPr/>
        <a:lstStyle/>
        <a:p>
          <a:endParaRPr lang="en-US"/>
        </a:p>
      </dgm:t>
    </dgm:pt>
    <dgm:pt modelId="{DF0AD1E7-5E0B-4F96-B85E-E9E41331E57F}" type="pres">
      <dgm:prSet presAssocID="{7416F06B-B09A-4983-8CBD-7E010D23D144}" presName="level3hierChild" presStyleCnt="0"/>
      <dgm:spPr/>
    </dgm:pt>
  </dgm:ptLst>
  <dgm:cxnLst>
    <dgm:cxn modelId="{7767422B-AC9F-4AD6-AA5E-801EDA14D561}" type="presOf" srcId="{974DF778-22A5-4767-8930-CF69D59B7F8D}" destId="{E6B8F9ED-BDB3-4689-87C4-C598623BC784}" srcOrd="0" destOrd="0" presId="urn:microsoft.com/office/officeart/2005/8/layout/hierarchy2"/>
    <dgm:cxn modelId="{1B91A528-88FD-41ED-A0D6-483965D12ED9}" type="presOf" srcId="{87F91AF4-81E5-4B75-87E3-E66FAC68805C}" destId="{C1FC1168-65A9-4F95-8521-41F1EFC44C87}" srcOrd="1" destOrd="0" presId="urn:microsoft.com/office/officeart/2005/8/layout/hierarchy2"/>
    <dgm:cxn modelId="{F02B497B-C9EA-4B73-BD79-9FF0F4FD783D}" srcId="{5952DB0F-71D3-4B21-892A-6604426AA122}" destId="{974DF778-22A5-4767-8930-CF69D59B7F8D}" srcOrd="0" destOrd="0" parTransId="{0040772A-5E82-4D29-B8C4-CF09AA91219E}" sibTransId="{204A671A-9529-4B8E-A4B8-02203E10CC49}"/>
    <dgm:cxn modelId="{CC5D934A-BCDD-4A62-A44F-EBE8131BAAA2}" type="presOf" srcId="{5952DB0F-71D3-4B21-892A-6604426AA122}" destId="{40EA993C-D406-4BA3-B560-38BF339D499B}" srcOrd="0" destOrd="0" presId="urn:microsoft.com/office/officeart/2005/8/layout/hierarchy2"/>
    <dgm:cxn modelId="{42374CAF-4E45-4C2F-B911-F6748C43B4A4}" srcId="{671B2A8D-59ED-46BD-BF4E-60870CD75FB2}" destId="{5952DB0F-71D3-4B21-892A-6604426AA122}" srcOrd="0" destOrd="0" parTransId="{FD86BBAD-912C-42F1-A8EA-4D9E542B61F3}" sibTransId="{A1B51A8F-BC67-4A69-8645-AA8E4A91AB29}"/>
    <dgm:cxn modelId="{5BD472A5-FC2F-4676-B4F7-035C30D1BFA4}" type="presOf" srcId="{4823D18C-6116-4E89-BEB5-61E081E44CBE}" destId="{4C87E53B-99FB-473C-B014-DA3C6AAEDAEB}" srcOrd="0" destOrd="0" presId="urn:microsoft.com/office/officeart/2005/8/layout/hierarchy2"/>
    <dgm:cxn modelId="{8AFEDA27-0FD7-4642-9939-A8E3B4C7C3B7}" srcId="{3796436D-26CB-4D84-B05C-BCCA17C63526}" destId="{7416F06B-B09A-4983-8CBD-7E010D23D144}" srcOrd="0" destOrd="0" parTransId="{8C6FCE86-67E7-46C3-89CA-46A7D848C56D}" sibTransId="{41B8547D-C42F-42F5-8FD0-663F1B3A0DFE}"/>
    <dgm:cxn modelId="{920668D0-00AA-45D2-8CDD-8E93AF4F4DC9}" type="presOf" srcId="{671B2A8D-59ED-46BD-BF4E-60870CD75FB2}" destId="{21EFB65B-8691-4BAE-A9F4-D67CBD76CB4C}" srcOrd="0" destOrd="0" presId="urn:microsoft.com/office/officeart/2005/8/layout/hierarchy2"/>
    <dgm:cxn modelId="{B09736BE-01CF-4B73-8870-BA75B40F5CB7}" srcId="{5952DB0F-71D3-4B21-892A-6604426AA122}" destId="{3796436D-26CB-4D84-B05C-BCCA17C63526}" srcOrd="1" destOrd="0" parTransId="{87F91AF4-81E5-4B75-87E3-E66FAC68805C}" sibTransId="{D7C99BC3-5433-46D0-A0A0-5922998E2076}"/>
    <dgm:cxn modelId="{1ACCA4FD-0FE0-467E-9B9C-D99F88A0965A}" type="presOf" srcId="{0040772A-5E82-4D29-B8C4-CF09AA91219E}" destId="{7A0C0E84-A50E-434E-8901-AFA0858D848A}" srcOrd="1" destOrd="0" presId="urn:microsoft.com/office/officeart/2005/8/layout/hierarchy2"/>
    <dgm:cxn modelId="{E5DA5024-297B-4F68-9DB9-8FE092F21EC6}" type="presOf" srcId="{87F91AF4-81E5-4B75-87E3-E66FAC68805C}" destId="{864F5A5E-97EE-461B-A151-130D033EF331}" srcOrd="0" destOrd="0" presId="urn:microsoft.com/office/officeart/2005/8/layout/hierarchy2"/>
    <dgm:cxn modelId="{5B45F5B1-E5DF-4C1C-B236-A7013236EB21}" type="presOf" srcId="{0040772A-5E82-4D29-B8C4-CF09AA91219E}" destId="{086B64C7-6501-4CB7-B6AA-FC7E5A39A099}" srcOrd="0" destOrd="0" presId="urn:microsoft.com/office/officeart/2005/8/layout/hierarchy2"/>
    <dgm:cxn modelId="{032962EA-DE79-48CB-8BB4-E4F9CF1313C3}" type="presOf" srcId="{7416F06B-B09A-4983-8CBD-7E010D23D144}" destId="{62A10349-D9AD-4D99-B921-258715CA98C7}" srcOrd="0" destOrd="0" presId="urn:microsoft.com/office/officeart/2005/8/layout/hierarchy2"/>
    <dgm:cxn modelId="{1495DAD2-3D0A-4732-A240-43367E74D358}" type="presOf" srcId="{4C8F87E4-9D14-4548-ACF2-B886CDD1FCED}" destId="{8F77E4E0-00B7-4109-8368-C318A52B89FE}" srcOrd="1" destOrd="0" presId="urn:microsoft.com/office/officeart/2005/8/layout/hierarchy2"/>
    <dgm:cxn modelId="{DD068386-C338-4613-B73B-D59EAE8CCD7E}" type="presOf" srcId="{3796436D-26CB-4D84-B05C-BCCA17C63526}" destId="{3DFF7A3E-BCB1-418A-B7A1-D882CBE98C9E}" srcOrd="0" destOrd="0" presId="urn:microsoft.com/office/officeart/2005/8/layout/hierarchy2"/>
    <dgm:cxn modelId="{F731FC8A-9332-4329-8E8F-5072F2665CFB}" type="presOf" srcId="{8C6FCE86-67E7-46C3-89CA-46A7D848C56D}" destId="{435F1B82-5E45-4C22-88F4-BF167E2E495A}" srcOrd="0" destOrd="0" presId="urn:microsoft.com/office/officeart/2005/8/layout/hierarchy2"/>
    <dgm:cxn modelId="{A8E02856-D89F-442D-B1FB-BCDF4DE4C15E}" srcId="{974DF778-22A5-4767-8930-CF69D59B7F8D}" destId="{4823D18C-6116-4E89-BEB5-61E081E44CBE}" srcOrd="0" destOrd="0" parTransId="{03834BDC-ACA4-43EC-9C13-004B472F7530}" sibTransId="{297E0E38-84D5-4AE5-B7C4-27B429CEE871}"/>
    <dgm:cxn modelId="{7848A3CD-C479-4D77-98E2-024246ECBA85}" type="presOf" srcId="{03834BDC-ACA4-43EC-9C13-004B472F7530}" destId="{171847BF-604D-4A64-99EC-77EFF261F5B1}" srcOrd="1" destOrd="0" presId="urn:microsoft.com/office/officeart/2005/8/layout/hierarchy2"/>
    <dgm:cxn modelId="{04083BC9-D3B3-434A-9711-73FF8FA497DA}" type="presOf" srcId="{364EF0D2-EE1A-4CEB-9295-76F03AB5C811}" destId="{DFCDB47C-39B5-4C2A-B16E-89A9CAE005D0}" srcOrd="0" destOrd="0" presId="urn:microsoft.com/office/officeart/2005/8/layout/hierarchy2"/>
    <dgm:cxn modelId="{0B479E5A-45B0-49CC-ADCD-3B222E1C3FC1}" srcId="{974DF778-22A5-4767-8930-CF69D59B7F8D}" destId="{364EF0D2-EE1A-4CEB-9295-76F03AB5C811}" srcOrd="1" destOrd="0" parTransId="{4C8F87E4-9D14-4548-ACF2-B886CDD1FCED}" sibTransId="{BE9AFB2E-A412-41DD-A8CE-0B2E399CC4C3}"/>
    <dgm:cxn modelId="{78226115-5172-4881-8FF0-360142AB7D19}" type="presOf" srcId="{4C8F87E4-9D14-4548-ACF2-B886CDD1FCED}" destId="{6A24359E-929D-4E4B-8B6A-E9712DEF859D}" srcOrd="0" destOrd="0" presId="urn:microsoft.com/office/officeart/2005/8/layout/hierarchy2"/>
    <dgm:cxn modelId="{4CE40560-ED46-4751-A35C-F40C107D384A}" type="presOf" srcId="{03834BDC-ACA4-43EC-9C13-004B472F7530}" destId="{4BBDD5D7-1F28-4331-9B2A-D87D0007CE1E}" srcOrd="0" destOrd="0" presId="urn:microsoft.com/office/officeart/2005/8/layout/hierarchy2"/>
    <dgm:cxn modelId="{6CC335AD-57FC-4BAD-A72D-17C2F587B619}" type="presOf" srcId="{8C6FCE86-67E7-46C3-89CA-46A7D848C56D}" destId="{AFF74D04-2704-441F-8B32-751C427A3A65}" srcOrd="1" destOrd="0" presId="urn:microsoft.com/office/officeart/2005/8/layout/hierarchy2"/>
    <dgm:cxn modelId="{40326B30-0FC0-46E3-9335-5FC87CC68FCD}" type="presParOf" srcId="{21EFB65B-8691-4BAE-A9F4-D67CBD76CB4C}" destId="{BF3B7E9A-4519-4617-8B47-FC180BA9502C}" srcOrd="0" destOrd="0" presId="urn:microsoft.com/office/officeart/2005/8/layout/hierarchy2"/>
    <dgm:cxn modelId="{7453DF44-27B8-47D9-BE7D-8046050AF50E}" type="presParOf" srcId="{BF3B7E9A-4519-4617-8B47-FC180BA9502C}" destId="{40EA993C-D406-4BA3-B560-38BF339D499B}" srcOrd="0" destOrd="0" presId="urn:microsoft.com/office/officeart/2005/8/layout/hierarchy2"/>
    <dgm:cxn modelId="{83A42B53-5E33-4861-8CD5-189267619066}" type="presParOf" srcId="{BF3B7E9A-4519-4617-8B47-FC180BA9502C}" destId="{55799607-D944-46E6-B72F-0E6AFEA7E590}" srcOrd="1" destOrd="0" presId="urn:microsoft.com/office/officeart/2005/8/layout/hierarchy2"/>
    <dgm:cxn modelId="{E5601F1F-ED39-43EE-A7D8-6A88012B303D}" type="presParOf" srcId="{55799607-D944-46E6-B72F-0E6AFEA7E590}" destId="{086B64C7-6501-4CB7-B6AA-FC7E5A39A099}" srcOrd="0" destOrd="0" presId="urn:microsoft.com/office/officeart/2005/8/layout/hierarchy2"/>
    <dgm:cxn modelId="{5F0A3F4C-2C55-43B5-A4DE-73590DC41FA9}" type="presParOf" srcId="{086B64C7-6501-4CB7-B6AA-FC7E5A39A099}" destId="{7A0C0E84-A50E-434E-8901-AFA0858D848A}" srcOrd="0" destOrd="0" presId="urn:microsoft.com/office/officeart/2005/8/layout/hierarchy2"/>
    <dgm:cxn modelId="{1CFB614E-00AB-4DAA-A73F-80DAF813B340}" type="presParOf" srcId="{55799607-D944-46E6-B72F-0E6AFEA7E590}" destId="{B2B8E194-23B1-40F1-AE92-ABFC957184B5}" srcOrd="1" destOrd="0" presId="urn:microsoft.com/office/officeart/2005/8/layout/hierarchy2"/>
    <dgm:cxn modelId="{6D5F3136-1572-46C9-B4CF-BA5199AFCBFE}" type="presParOf" srcId="{B2B8E194-23B1-40F1-AE92-ABFC957184B5}" destId="{E6B8F9ED-BDB3-4689-87C4-C598623BC784}" srcOrd="0" destOrd="0" presId="urn:microsoft.com/office/officeart/2005/8/layout/hierarchy2"/>
    <dgm:cxn modelId="{E0BEC05A-389F-4DC8-827D-346C8A041DE3}" type="presParOf" srcId="{B2B8E194-23B1-40F1-AE92-ABFC957184B5}" destId="{5AF2A087-569C-439E-8C01-7FC04BE90999}" srcOrd="1" destOrd="0" presId="urn:microsoft.com/office/officeart/2005/8/layout/hierarchy2"/>
    <dgm:cxn modelId="{EC42075C-CD98-4E4B-B60C-D20EE57D294E}" type="presParOf" srcId="{5AF2A087-569C-439E-8C01-7FC04BE90999}" destId="{4BBDD5D7-1F28-4331-9B2A-D87D0007CE1E}" srcOrd="0" destOrd="0" presId="urn:microsoft.com/office/officeart/2005/8/layout/hierarchy2"/>
    <dgm:cxn modelId="{0625D2A7-DC73-4F96-885A-D1AE474568F5}" type="presParOf" srcId="{4BBDD5D7-1F28-4331-9B2A-D87D0007CE1E}" destId="{171847BF-604D-4A64-99EC-77EFF261F5B1}" srcOrd="0" destOrd="0" presId="urn:microsoft.com/office/officeart/2005/8/layout/hierarchy2"/>
    <dgm:cxn modelId="{F4320D1E-F0A9-49AD-9895-5CBCBFD74BE9}" type="presParOf" srcId="{5AF2A087-569C-439E-8C01-7FC04BE90999}" destId="{9AA5D6B8-2642-43B4-8B80-558463B479FF}" srcOrd="1" destOrd="0" presId="urn:microsoft.com/office/officeart/2005/8/layout/hierarchy2"/>
    <dgm:cxn modelId="{FF7F41ED-D596-4E7A-8829-0DE3C16BB5A5}" type="presParOf" srcId="{9AA5D6B8-2642-43B4-8B80-558463B479FF}" destId="{4C87E53B-99FB-473C-B014-DA3C6AAEDAEB}" srcOrd="0" destOrd="0" presId="urn:microsoft.com/office/officeart/2005/8/layout/hierarchy2"/>
    <dgm:cxn modelId="{B1A8D037-FEE5-4826-B272-F8DFD9B6D3AB}" type="presParOf" srcId="{9AA5D6B8-2642-43B4-8B80-558463B479FF}" destId="{C0FC356C-62DE-4FCE-A1CB-070BD6587A24}" srcOrd="1" destOrd="0" presId="urn:microsoft.com/office/officeart/2005/8/layout/hierarchy2"/>
    <dgm:cxn modelId="{171661D2-DA92-427D-8F77-87130317913D}" type="presParOf" srcId="{5AF2A087-569C-439E-8C01-7FC04BE90999}" destId="{6A24359E-929D-4E4B-8B6A-E9712DEF859D}" srcOrd="2" destOrd="0" presId="urn:microsoft.com/office/officeart/2005/8/layout/hierarchy2"/>
    <dgm:cxn modelId="{DBEDB2DE-0D9D-4E82-A97B-20202EFD6E46}" type="presParOf" srcId="{6A24359E-929D-4E4B-8B6A-E9712DEF859D}" destId="{8F77E4E0-00B7-4109-8368-C318A52B89FE}" srcOrd="0" destOrd="0" presId="urn:microsoft.com/office/officeart/2005/8/layout/hierarchy2"/>
    <dgm:cxn modelId="{878E3EC5-555A-4570-BB38-2D0155CFAF03}" type="presParOf" srcId="{5AF2A087-569C-439E-8C01-7FC04BE90999}" destId="{76FAC739-6716-4A5E-9DD4-CD4569D09CCB}" srcOrd="3" destOrd="0" presId="urn:microsoft.com/office/officeart/2005/8/layout/hierarchy2"/>
    <dgm:cxn modelId="{0D5B949A-8161-4E3D-8456-5ECAE8BD8542}" type="presParOf" srcId="{76FAC739-6716-4A5E-9DD4-CD4569D09CCB}" destId="{DFCDB47C-39B5-4C2A-B16E-89A9CAE005D0}" srcOrd="0" destOrd="0" presId="urn:microsoft.com/office/officeart/2005/8/layout/hierarchy2"/>
    <dgm:cxn modelId="{76D94C6E-6C0B-4FD7-8467-10A5A0041696}" type="presParOf" srcId="{76FAC739-6716-4A5E-9DD4-CD4569D09CCB}" destId="{23AD2FCA-F428-4074-8F08-D533889FD780}" srcOrd="1" destOrd="0" presId="urn:microsoft.com/office/officeart/2005/8/layout/hierarchy2"/>
    <dgm:cxn modelId="{E7E06AD3-305E-465F-ACC0-FBEECDEFC465}" type="presParOf" srcId="{55799607-D944-46E6-B72F-0E6AFEA7E590}" destId="{864F5A5E-97EE-461B-A151-130D033EF331}" srcOrd="2" destOrd="0" presId="urn:microsoft.com/office/officeart/2005/8/layout/hierarchy2"/>
    <dgm:cxn modelId="{17C39D24-A3DD-439F-ACF8-40B47ECE3876}" type="presParOf" srcId="{864F5A5E-97EE-461B-A151-130D033EF331}" destId="{C1FC1168-65A9-4F95-8521-41F1EFC44C87}" srcOrd="0" destOrd="0" presId="urn:microsoft.com/office/officeart/2005/8/layout/hierarchy2"/>
    <dgm:cxn modelId="{536BE8B7-77F1-4EC9-BBE0-22CA8B816823}" type="presParOf" srcId="{55799607-D944-46E6-B72F-0E6AFEA7E590}" destId="{947B2028-77B3-417E-B4BE-2AB461340906}" srcOrd="3" destOrd="0" presId="urn:microsoft.com/office/officeart/2005/8/layout/hierarchy2"/>
    <dgm:cxn modelId="{D1AF164F-D192-43B8-9873-6DFA77ED7759}" type="presParOf" srcId="{947B2028-77B3-417E-B4BE-2AB461340906}" destId="{3DFF7A3E-BCB1-418A-B7A1-D882CBE98C9E}" srcOrd="0" destOrd="0" presId="urn:microsoft.com/office/officeart/2005/8/layout/hierarchy2"/>
    <dgm:cxn modelId="{E000D18A-6408-4413-A08E-9FD0C938F442}" type="presParOf" srcId="{947B2028-77B3-417E-B4BE-2AB461340906}" destId="{B6CDADF0-A2E7-4695-850E-45B671F54706}" srcOrd="1" destOrd="0" presId="urn:microsoft.com/office/officeart/2005/8/layout/hierarchy2"/>
    <dgm:cxn modelId="{BB420295-C77C-4707-8DC7-BC5495CF35E1}" type="presParOf" srcId="{B6CDADF0-A2E7-4695-850E-45B671F54706}" destId="{435F1B82-5E45-4C22-88F4-BF167E2E495A}" srcOrd="0" destOrd="0" presId="urn:microsoft.com/office/officeart/2005/8/layout/hierarchy2"/>
    <dgm:cxn modelId="{80E43EE9-0F3C-4367-8692-1120B66F4581}" type="presParOf" srcId="{435F1B82-5E45-4C22-88F4-BF167E2E495A}" destId="{AFF74D04-2704-441F-8B32-751C427A3A65}" srcOrd="0" destOrd="0" presId="urn:microsoft.com/office/officeart/2005/8/layout/hierarchy2"/>
    <dgm:cxn modelId="{F1BBF65B-F481-4B99-A607-7D5B208FF255}" type="presParOf" srcId="{B6CDADF0-A2E7-4695-850E-45B671F54706}" destId="{3645EEBF-1510-4FDD-9D55-BB97B2A62514}" srcOrd="1" destOrd="0" presId="urn:microsoft.com/office/officeart/2005/8/layout/hierarchy2"/>
    <dgm:cxn modelId="{737A0AEC-D5B8-4C05-AB8C-3F063ABFD175}" type="presParOf" srcId="{3645EEBF-1510-4FDD-9D55-BB97B2A62514}" destId="{62A10349-D9AD-4D99-B921-258715CA98C7}" srcOrd="0" destOrd="0" presId="urn:microsoft.com/office/officeart/2005/8/layout/hierarchy2"/>
    <dgm:cxn modelId="{18EADBEF-3D3F-44C1-B0F4-6F88134AB9C5}" type="presParOf" srcId="{3645EEBF-1510-4FDD-9D55-BB97B2A62514}" destId="{DF0AD1E7-5E0B-4F96-B85E-E9E41331E57F}"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98B35A-0C90-44D7-B429-D808608FDD95}" type="doc">
      <dgm:prSet loTypeId="urn:microsoft.com/office/officeart/2005/8/layout/venn1" loCatId="relationship" qsTypeId="urn:microsoft.com/office/officeart/2005/8/quickstyle/simple1" qsCatId="simple" csTypeId="urn:microsoft.com/office/officeart/2005/8/colors/accent1_2" csCatId="accent1" phldr="1"/>
      <dgm:spPr/>
    </dgm:pt>
    <dgm:pt modelId="{042DB0A3-CDE5-4606-BD2F-979545EF554C}">
      <dgm:prSet phldrT="[Text]" custT="1"/>
      <dgm:spPr/>
      <dgm:t>
        <a:bodyPr/>
        <a:lstStyle/>
        <a:p>
          <a:r>
            <a:rPr lang="ro-RO" sz="2000" b="1" i="1" dirty="0" smtClean="0"/>
            <a:t>Pantofar = </a:t>
          </a:r>
          <a:r>
            <a:rPr lang="ro-RO" sz="2000" b="0" i="0" dirty="0" smtClean="0"/>
            <a:t>metaforă, folosită cu scop ironic, denumește _______ </a:t>
          </a:r>
          <a:endParaRPr lang="en-US" sz="2000" b="1" i="1" dirty="0"/>
        </a:p>
      </dgm:t>
    </dgm:pt>
    <dgm:pt modelId="{AA22E9D5-79F3-45E9-BD7D-353AF4E74E4F}" type="parTrans" cxnId="{DDFC6337-E2D9-44D0-9B5B-8849A65851A5}">
      <dgm:prSet/>
      <dgm:spPr/>
      <dgm:t>
        <a:bodyPr/>
        <a:lstStyle/>
        <a:p>
          <a:endParaRPr lang="en-US"/>
        </a:p>
      </dgm:t>
    </dgm:pt>
    <dgm:pt modelId="{440643A9-22EF-4FE7-BFC0-6806FE38D722}" type="sibTrans" cxnId="{DDFC6337-E2D9-44D0-9B5B-8849A65851A5}">
      <dgm:prSet/>
      <dgm:spPr/>
      <dgm:t>
        <a:bodyPr/>
        <a:lstStyle/>
        <a:p>
          <a:endParaRPr lang="en-US"/>
        </a:p>
      </dgm:t>
    </dgm:pt>
    <dgm:pt modelId="{3166F115-49DB-4E3F-9D97-0A91F1FBE64D}">
      <dgm:prSet phldrT="[Text]" custT="1"/>
      <dgm:spPr/>
      <dgm:t>
        <a:bodyPr/>
        <a:lstStyle/>
        <a:p>
          <a:r>
            <a:rPr lang="ro-RO" sz="2000" b="1" i="1" dirty="0" smtClean="0"/>
            <a:t>Cățărător = </a:t>
          </a:r>
          <a:r>
            <a:rPr lang="ro-RO" sz="2000" b="0" i="0" dirty="0" smtClean="0"/>
            <a:t>cuvânt folosit în sensul lui de bază. De ce acest cuvânt este singurul cuvânt folosit fără scop ironic?</a:t>
          </a:r>
          <a:endParaRPr lang="en-US" sz="2000" b="0" i="0" dirty="0"/>
        </a:p>
      </dgm:t>
    </dgm:pt>
    <dgm:pt modelId="{54F46DDD-36F7-4D89-BEBA-8347AC335481}" type="parTrans" cxnId="{F62703A9-E9D7-4761-AEFF-80458100DFAA}">
      <dgm:prSet/>
      <dgm:spPr/>
      <dgm:t>
        <a:bodyPr/>
        <a:lstStyle/>
        <a:p>
          <a:endParaRPr lang="en-US"/>
        </a:p>
      </dgm:t>
    </dgm:pt>
    <dgm:pt modelId="{15663868-74C4-40DC-B7EA-DA96EB0EA61A}" type="sibTrans" cxnId="{F62703A9-E9D7-4761-AEFF-80458100DFAA}">
      <dgm:prSet/>
      <dgm:spPr/>
      <dgm:t>
        <a:bodyPr/>
        <a:lstStyle/>
        <a:p>
          <a:endParaRPr lang="en-US"/>
        </a:p>
      </dgm:t>
    </dgm:pt>
    <dgm:pt modelId="{39599191-909E-4A6D-8404-D27480DB94F7}">
      <dgm:prSet phldrT="[Text]" custT="1"/>
      <dgm:spPr/>
      <dgm:t>
        <a:bodyPr/>
        <a:lstStyle/>
        <a:p>
          <a:r>
            <a:rPr lang="ro-RO" sz="2000" b="1" i="1" dirty="0" smtClean="0"/>
            <a:t>Munțoman = </a:t>
          </a:r>
          <a:r>
            <a:rPr lang="ro-RO" sz="2000" b="0" i="0" dirty="0" smtClean="0"/>
            <a:t>cuvânt format prin compunere, sudarea a două cuvinte. Descoperă-le!</a:t>
          </a:r>
          <a:endParaRPr lang="en-US" sz="2000" b="1" i="1" dirty="0"/>
        </a:p>
      </dgm:t>
    </dgm:pt>
    <dgm:pt modelId="{D6E07C1F-568F-4359-B8CA-AAC19827F9D6}" type="parTrans" cxnId="{99DF2259-EE2F-4ED0-92B6-DBC34C13D405}">
      <dgm:prSet/>
      <dgm:spPr/>
      <dgm:t>
        <a:bodyPr/>
        <a:lstStyle/>
        <a:p>
          <a:endParaRPr lang="en-US"/>
        </a:p>
      </dgm:t>
    </dgm:pt>
    <dgm:pt modelId="{55908BAD-AF70-4626-9E11-6A31EACA6DC9}" type="sibTrans" cxnId="{99DF2259-EE2F-4ED0-92B6-DBC34C13D405}">
      <dgm:prSet/>
      <dgm:spPr/>
      <dgm:t>
        <a:bodyPr/>
        <a:lstStyle/>
        <a:p>
          <a:endParaRPr lang="en-US"/>
        </a:p>
      </dgm:t>
    </dgm:pt>
    <dgm:pt modelId="{8652ADF2-F13E-4A1E-ACF3-038571118664}" type="pres">
      <dgm:prSet presAssocID="{CF98B35A-0C90-44D7-B429-D808608FDD95}" presName="compositeShape" presStyleCnt="0">
        <dgm:presLayoutVars>
          <dgm:chMax val="7"/>
          <dgm:dir/>
          <dgm:resizeHandles val="exact"/>
        </dgm:presLayoutVars>
      </dgm:prSet>
      <dgm:spPr/>
    </dgm:pt>
    <dgm:pt modelId="{03F3837C-B9A8-446D-A262-AAEF0F1FA65A}" type="pres">
      <dgm:prSet presAssocID="{042DB0A3-CDE5-4606-BD2F-979545EF554C}" presName="circ1" presStyleLbl="vennNode1" presStyleIdx="0" presStyleCnt="3" custScaleX="168890"/>
      <dgm:spPr/>
      <dgm:t>
        <a:bodyPr/>
        <a:lstStyle/>
        <a:p>
          <a:endParaRPr lang="en-US"/>
        </a:p>
      </dgm:t>
    </dgm:pt>
    <dgm:pt modelId="{CF66FDE5-348A-42A9-A6E2-7489BA5629AB}" type="pres">
      <dgm:prSet presAssocID="{042DB0A3-CDE5-4606-BD2F-979545EF554C}" presName="circ1Tx" presStyleLbl="revTx" presStyleIdx="0" presStyleCnt="0">
        <dgm:presLayoutVars>
          <dgm:chMax val="0"/>
          <dgm:chPref val="0"/>
          <dgm:bulletEnabled val="1"/>
        </dgm:presLayoutVars>
      </dgm:prSet>
      <dgm:spPr/>
      <dgm:t>
        <a:bodyPr/>
        <a:lstStyle/>
        <a:p>
          <a:endParaRPr lang="en-US"/>
        </a:p>
      </dgm:t>
    </dgm:pt>
    <dgm:pt modelId="{86F52C7A-FBA9-4B45-9CC1-8BCBFC27C82B}" type="pres">
      <dgm:prSet presAssocID="{3166F115-49DB-4E3F-9D97-0A91F1FBE64D}" presName="circ2" presStyleLbl="vennNode1" presStyleIdx="1" presStyleCnt="3" custScaleX="225520" custLinFactNeighborX="51631" custLinFactNeighborY="8296"/>
      <dgm:spPr/>
      <dgm:t>
        <a:bodyPr/>
        <a:lstStyle/>
        <a:p>
          <a:endParaRPr lang="en-US"/>
        </a:p>
      </dgm:t>
    </dgm:pt>
    <dgm:pt modelId="{5E934EAA-6E44-4C21-AC63-1A272772F5F1}" type="pres">
      <dgm:prSet presAssocID="{3166F115-49DB-4E3F-9D97-0A91F1FBE64D}" presName="circ2Tx" presStyleLbl="revTx" presStyleIdx="0" presStyleCnt="0">
        <dgm:presLayoutVars>
          <dgm:chMax val="0"/>
          <dgm:chPref val="0"/>
          <dgm:bulletEnabled val="1"/>
        </dgm:presLayoutVars>
      </dgm:prSet>
      <dgm:spPr/>
      <dgm:t>
        <a:bodyPr/>
        <a:lstStyle/>
        <a:p>
          <a:endParaRPr lang="en-US"/>
        </a:p>
      </dgm:t>
    </dgm:pt>
    <dgm:pt modelId="{6D9F06F2-EDB6-4B55-8DA0-7F7332A666D5}" type="pres">
      <dgm:prSet presAssocID="{39599191-909E-4A6D-8404-D27480DB94F7}" presName="circ3" presStyleLbl="vennNode1" presStyleIdx="2" presStyleCnt="3" custScaleX="188737" custLinFactNeighborX="-54584" custLinFactNeighborY="-3107"/>
      <dgm:spPr/>
      <dgm:t>
        <a:bodyPr/>
        <a:lstStyle/>
        <a:p>
          <a:endParaRPr lang="en-US"/>
        </a:p>
      </dgm:t>
    </dgm:pt>
    <dgm:pt modelId="{EFB3A566-EAFE-4B81-AB9C-2569DCFE6401}" type="pres">
      <dgm:prSet presAssocID="{39599191-909E-4A6D-8404-D27480DB94F7}" presName="circ3Tx" presStyleLbl="revTx" presStyleIdx="0" presStyleCnt="0">
        <dgm:presLayoutVars>
          <dgm:chMax val="0"/>
          <dgm:chPref val="0"/>
          <dgm:bulletEnabled val="1"/>
        </dgm:presLayoutVars>
      </dgm:prSet>
      <dgm:spPr/>
      <dgm:t>
        <a:bodyPr/>
        <a:lstStyle/>
        <a:p>
          <a:endParaRPr lang="en-US"/>
        </a:p>
      </dgm:t>
    </dgm:pt>
  </dgm:ptLst>
  <dgm:cxnLst>
    <dgm:cxn modelId="{D1C67323-937A-4986-8B79-5E37B90EDF37}" type="presOf" srcId="{3166F115-49DB-4E3F-9D97-0A91F1FBE64D}" destId="{86F52C7A-FBA9-4B45-9CC1-8BCBFC27C82B}" srcOrd="0" destOrd="0" presId="urn:microsoft.com/office/officeart/2005/8/layout/venn1"/>
    <dgm:cxn modelId="{AC6B8C2B-24D1-4705-AFA9-FB3C1D081F29}" type="presOf" srcId="{39599191-909E-4A6D-8404-D27480DB94F7}" destId="{6D9F06F2-EDB6-4B55-8DA0-7F7332A666D5}" srcOrd="0" destOrd="0" presId="urn:microsoft.com/office/officeart/2005/8/layout/venn1"/>
    <dgm:cxn modelId="{02E93AE8-C548-4F28-A85A-86E697742EC7}" type="presOf" srcId="{042DB0A3-CDE5-4606-BD2F-979545EF554C}" destId="{03F3837C-B9A8-446D-A262-AAEF0F1FA65A}" srcOrd="0" destOrd="0" presId="urn:microsoft.com/office/officeart/2005/8/layout/venn1"/>
    <dgm:cxn modelId="{DDFC6337-E2D9-44D0-9B5B-8849A65851A5}" srcId="{CF98B35A-0C90-44D7-B429-D808608FDD95}" destId="{042DB0A3-CDE5-4606-BD2F-979545EF554C}" srcOrd="0" destOrd="0" parTransId="{AA22E9D5-79F3-45E9-BD7D-353AF4E74E4F}" sibTransId="{440643A9-22EF-4FE7-BFC0-6806FE38D722}"/>
    <dgm:cxn modelId="{F62703A9-E9D7-4761-AEFF-80458100DFAA}" srcId="{CF98B35A-0C90-44D7-B429-D808608FDD95}" destId="{3166F115-49DB-4E3F-9D97-0A91F1FBE64D}" srcOrd="1" destOrd="0" parTransId="{54F46DDD-36F7-4D89-BEBA-8347AC335481}" sibTransId="{15663868-74C4-40DC-B7EA-DA96EB0EA61A}"/>
    <dgm:cxn modelId="{3AEC18B6-0083-4286-B353-9118D7DD7E05}" type="presOf" srcId="{3166F115-49DB-4E3F-9D97-0A91F1FBE64D}" destId="{5E934EAA-6E44-4C21-AC63-1A272772F5F1}" srcOrd="1" destOrd="0" presId="urn:microsoft.com/office/officeart/2005/8/layout/venn1"/>
    <dgm:cxn modelId="{DA72BF1E-4B63-4902-AE28-3A926945B747}" type="presOf" srcId="{042DB0A3-CDE5-4606-BD2F-979545EF554C}" destId="{CF66FDE5-348A-42A9-A6E2-7489BA5629AB}" srcOrd="1" destOrd="0" presId="urn:microsoft.com/office/officeart/2005/8/layout/venn1"/>
    <dgm:cxn modelId="{BA7B6DB6-B448-4B93-A7D4-DAF2D47E7E8A}" type="presOf" srcId="{CF98B35A-0C90-44D7-B429-D808608FDD95}" destId="{8652ADF2-F13E-4A1E-ACF3-038571118664}" srcOrd="0" destOrd="0" presId="urn:microsoft.com/office/officeart/2005/8/layout/venn1"/>
    <dgm:cxn modelId="{D1CC7FDF-0095-4BB6-A5C0-29CAF3B11B37}" type="presOf" srcId="{39599191-909E-4A6D-8404-D27480DB94F7}" destId="{EFB3A566-EAFE-4B81-AB9C-2569DCFE6401}" srcOrd="1" destOrd="0" presId="urn:microsoft.com/office/officeart/2005/8/layout/venn1"/>
    <dgm:cxn modelId="{99DF2259-EE2F-4ED0-92B6-DBC34C13D405}" srcId="{CF98B35A-0C90-44D7-B429-D808608FDD95}" destId="{39599191-909E-4A6D-8404-D27480DB94F7}" srcOrd="2" destOrd="0" parTransId="{D6E07C1F-568F-4359-B8CA-AAC19827F9D6}" sibTransId="{55908BAD-AF70-4626-9E11-6A31EACA6DC9}"/>
    <dgm:cxn modelId="{CA18ECB9-08BC-4E82-B5A1-D69EA4FE5374}" type="presParOf" srcId="{8652ADF2-F13E-4A1E-ACF3-038571118664}" destId="{03F3837C-B9A8-446D-A262-AAEF0F1FA65A}" srcOrd="0" destOrd="0" presId="urn:microsoft.com/office/officeart/2005/8/layout/venn1"/>
    <dgm:cxn modelId="{5DB7F6D5-D1AE-4814-824F-F868CF51A317}" type="presParOf" srcId="{8652ADF2-F13E-4A1E-ACF3-038571118664}" destId="{CF66FDE5-348A-42A9-A6E2-7489BA5629AB}" srcOrd="1" destOrd="0" presId="urn:microsoft.com/office/officeart/2005/8/layout/venn1"/>
    <dgm:cxn modelId="{4A21E7BF-9015-4FC0-A7AB-F8EAF9B94C59}" type="presParOf" srcId="{8652ADF2-F13E-4A1E-ACF3-038571118664}" destId="{86F52C7A-FBA9-4B45-9CC1-8BCBFC27C82B}" srcOrd="2" destOrd="0" presId="urn:microsoft.com/office/officeart/2005/8/layout/venn1"/>
    <dgm:cxn modelId="{2BBDCF14-5134-4F37-8555-ABA85CC671B9}" type="presParOf" srcId="{8652ADF2-F13E-4A1E-ACF3-038571118664}" destId="{5E934EAA-6E44-4C21-AC63-1A272772F5F1}" srcOrd="3" destOrd="0" presId="urn:microsoft.com/office/officeart/2005/8/layout/venn1"/>
    <dgm:cxn modelId="{D64C17A5-6DA5-4CE6-8D9C-CE82438EFB0F}" type="presParOf" srcId="{8652ADF2-F13E-4A1E-ACF3-038571118664}" destId="{6D9F06F2-EDB6-4B55-8DA0-7F7332A666D5}" srcOrd="4" destOrd="0" presId="urn:microsoft.com/office/officeart/2005/8/layout/venn1"/>
    <dgm:cxn modelId="{864285CD-1CC9-46B8-84FF-A1E939095C6F}" type="presParOf" srcId="{8652ADF2-F13E-4A1E-ACF3-038571118664}" destId="{EFB3A566-EAFE-4B81-AB9C-2569DCFE6401}"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2784BD-C14F-47A7-A2DA-A46F998E304D}"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0FD0BE14-DB0F-4787-B626-BA1E2CBE8A9C}">
      <dgm:prSet phldrT="[Text]"/>
      <dgm:spPr/>
      <dgm:t>
        <a:bodyPr/>
        <a:lstStyle/>
        <a:p>
          <a:r>
            <a:rPr lang="ro-RO" i="1" dirty="0" smtClean="0"/>
            <a:t>mână</a:t>
          </a:r>
          <a:endParaRPr lang="en-US" i="1" dirty="0"/>
        </a:p>
      </dgm:t>
    </dgm:pt>
    <dgm:pt modelId="{92E9511E-7033-485F-B87D-7D8BFDD48C69}" type="parTrans" cxnId="{DC72389B-A10F-41F5-B2C2-94AFFE290FDB}">
      <dgm:prSet/>
      <dgm:spPr/>
      <dgm:t>
        <a:bodyPr/>
        <a:lstStyle/>
        <a:p>
          <a:endParaRPr lang="en-US"/>
        </a:p>
      </dgm:t>
    </dgm:pt>
    <dgm:pt modelId="{58AE98C3-8104-43DA-B2B2-D3FBC055CE8F}" type="sibTrans" cxnId="{DC72389B-A10F-41F5-B2C2-94AFFE290FDB}">
      <dgm:prSet/>
      <dgm:spPr/>
      <dgm:t>
        <a:bodyPr/>
        <a:lstStyle/>
        <a:p>
          <a:endParaRPr lang="en-US"/>
        </a:p>
      </dgm:t>
    </dgm:pt>
    <dgm:pt modelId="{2A0931F9-AEEE-464C-B9A2-90CD0F168FC5}">
      <dgm:prSet phldrT="[Text]"/>
      <dgm:spPr/>
      <dgm:t>
        <a:bodyPr/>
        <a:lstStyle/>
        <a:p>
          <a:r>
            <a:rPr lang="ro-RO" dirty="0" smtClean="0"/>
            <a:t>_____</a:t>
          </a:r>
          <a:endParaRPr lang="en-US" dirty="0"/>
        </a:p>
      </dgm:t>
    </dgm:pt>
    <dgm:pt modelId="{F4C09E62-9510-43DD-9895-147F0FBE407C}" type="parTrans" cxnId="{38BBFAD0-47F6-4DF3-8CE9-12335E076054}">
      <dgm:prSet/>
      <dgm:spPr/>
      <dgm:t>
        <a:bodyPr/>
        <a:lstStyle/>
        <a:p>
          <a:endParaRPr lang="en-US"/>
        </a:p>
      </dgm:t>
    </dgm:pt>
    <dgm:pt modelId="{66429D95-8D13-495B-B2C8-67F1AF030798}" type="sibTrans" cxnId="{38BBFAD0-47F6-4DF3-8CE9-12335E076054}">
      <dgm:prSet/>
      <dgm:spPr/>
      <dgm:t>
        <a:bodyPr/>
        <a:lstStyle/>
        <a:p>
          <a:endParaRPr lang="en-US"/>
        </a:p>
      </dgm:t>
    </dgm:pt>
    <dgm:pt modelId="{A7B912CA-D0AC-4C7E-9544-A8308A1614B6}">
      <dgm:prSet phldrT="[Text]"/>
      <dgm:spPr/>
      <dgm:t>
        <a:bodyPr/>
        <a:lstStyle/>
        <a:p>
          <a:r>
            <a:rPr lang="ro-RO" dirty="0" smtClean="0"/>
            <a:t>_____</a:t>
          </a:r>
          <a:endParaRPr lang="en-US" dirty="0"/>
        </a:p>
      </dgm:t>
    </dgm:pt>
    <dgm:pt modelId="{7600D61D-DA87-493C-8001-3E4AA6F6B768}" type="parTrans" cxnId="{5052ACC0-40A3-4A8F-A1AC-289ACC8332E4}">
      <dgm:prSet/>
      <dgm:spPr/>
      <dgm:t>
        <a:bodyPr/>
        <a:lstStyle/>
        <a:p>
          <a:endParaRPr lang="en-US"/>
        </a:p>
      </dgm:t>
    </dgm:pt>
    <dgm:pt modelId="{EB20B793-6AD7-4066-AD48-7A1FF1D4BE13}" type="sibTrans" cxnId="{5052ACC0-40A3-4A8F-A1AC-289ACC8332E4}">
      <dgm:prSet/>
      <dgm:spPr/>
      <dgm:t>
        <a:bodyPr/>
        <a:lstStyle/>
        <a:p>
          <a:endParaRPr lang="en-US"/>
        </a:p>
      </dgm:t>
    </dgm:pt>
    <dgm:pt modelId="{5B7775BC-09B9-4A00-92AF-C36FDC527EBD}">
      <dgm:prSet phldrT="[Text]"/>
      <dgm:spPr/>
      <dgm:t>
        <a:bodyPr/>
        <a:lstStyle/>
        <a:p>
          <a:r>
            <a:rPr lang="ro-RO" dirty="0" smtClean="0"/>
            <a:t>____</a:t>
          </a:r>
          <a:endParaRPr lang="en-US" dirty="0"/>
        </a:p>
      </dgm:t>
    </dgm:pt>
    <dgm:pt modelId="{1BE4E3E2-6688-499E-A8E4-3969DD4522D2}" type="parTrans" cxnId="{ABEBE71C-1C30-4639-A294-B3A4790A29E0}">
      <dgm:prSet/>
      <dgm:spPr/>
      <dgm:t>
        <a:bodyPr/>
        <a:lstStyle/>
        <a:p>
          <a:endParaRPr lang="en-US"/>
        </a:p>
      </dgm:t>
    </dgm:pt>
    <dgm:pt modelId="{1EBA8EF5-2A9D-46FF-A551-E90BB86F9AAC}" type="sibTrans" cxnId="{ABEBE71C-1C30-4639-A294-B3A4790A29E0}">
      <dgm:prSet/>
      <dgm:spPr/>
      <dgm:t>
        <a:bodyPr/>
        <a:lstStyle/>
        <a:p>
          <a:endParaRPr lang="en-US"/>
        </a:p>
      </dgm:t>
    </dgm:pt>
    <dgm:pt modelId="{55F81D34-5ABA-4EBD-A935-7D98B8F8EAB0}">
      <dgm:prSet phldrT="[Text]"/>
      <dgm:spPr/>
      <dgm:t>
        <a:bodyPr/>
        <a:lstStyle/>
        <a:p>
          <a:r>
            <a:rPr lang="ro-RO" dirty="0" smtClean="0"/>
            <a:t>____</a:t>
          </a:r>
          <a:endParaRPr lang="en-US" dirty="0"/>
        </a:p>
      </dgm:t>
    </dgm:pt>
    <dgm:pt modelId="{D0C43D77-2703-462E-A6F6-389F9CA05416}" type="parTrans" cxnId="{5EF5C57E-0E55-4E34-B324-D2EE92791AAE}">
      <dgm:prSet/>
      <dgm:spPr/>
      <dgm:t>
        <a:bodyPr/>
        <a:lstStyle/>
        <a:p>
          <a:endParaRPr lang="en-US"/>
        </a:p>
      </dgm:t>
    </dgm:pt>
    <dgm:pt modelId="{DCEB2659-1577-44B7-AC29-2E5FC954C081}" type="sibTrans" cxnId="{5EF5C57E-0E55-4E34-B324-D2EE92791AAE}">
      <dgm:prSet/>
      <dgm:spPr/>
      <dgm:t>
        <a:bodyPr/>
        <a:lstStyle/>
        <a:p>
          <a:endParaRPr lang="en-US"/>
        </a:p>
      </dgm:t>
    </dgm:pt>
    <dgm:pt modelId="{AC1BC95E-3058-4871-BF8D-93A34D072529}">
      <dgm:prSet phldrT="[Text]" phldr="1"/>
      <dgm:spPr/>
      <dgm:t>
        <a:bodyPr/>
        <a:lstStyle/>
        <a:p>
          <a:endParaRPr lang="en-US"/>
        </a:p>
      </dgm:t>
    </dgm:pt>
    <dgm:pt modelId="{A76B6D6D-F6B6-494E-AF36-EAD6359CDD55}" type="parTrans" cxnId="{E10C46E2-1704-46DF-8C49-1EAD4BB1F746}">
      <dgm:prSet/>
      <dgm:spPr/>
      <dgm:t>
        <a:bodyPr/>
        <a:lstStyle/>
        <a:p>
          <a:endParaRPr lang="en-US"/>
        </a:p>
      </dgm:t>
    </dgm:pt>
    <dgm:pt modelId="{C43BBFC0-3CCB-4FBC-A56E-9E44E8957563}" type="sibTrans" cxnId="{E10C46E2-1704-46DF-8C49-1EAD4BB1F746}">
      <dgm:prSet/>
      <dgm:spPr/>
      <dgm:t>
        <a:bodyPr/>
        <a:lstStyle/>
        <a:p>
          <a:endParaRPr lang="en-US"/>
        </a:p>
      </dgm:t>
    </dgm:pt>
    <dgm:pt modelId="{856FF557-D761-45BA-9F7D-21B25C3C54F3}">
      <dgm:prSet phldrT="[Text]"/>
      <dgm:spPr/>
      <dgm:t>
        <a:bodyPr/>
        <a:lstStyle/>
        <a:p>
          <a:endParaRPr lang="en-US"/>
        </a:p>
      </dgm:t>
    </dgm:pt>
    <dgm:pt modelId="{0C718FD6-D6FF-4289-8FBB-6FA229AD8161}" type="parTrans" cxnId="{B634E051-82E0-4A4F-9044-14E01CBB2487}">
      <dgm:prSet/>
      <dgm:spPr/>
      <dgm:t>
        <a:bodyPr/>
        <a:lstStyle/>
        <a:p>
          <a:endParaRPr lang="en-US"/>
        </a:p>
      </dgm:t>
    </dgm:pt>
    <dgm:pt modelId="{8EAF8638-7375-4539-BBE8-147FB8E7D7B1}" type="sibTrans" cxnId="{B634E051-82E0-4A4F-9044-14E01CBB2487}">
      <dgm:prSet/>
      <dgm:spPr/>
      <dgm:t>
        <a:bodyPr/>
        <a:lstStyle/>
        <a:p>
          <a:endParaRPr lang="en-US"/>
        </a:p>
      </dgm:t>
    </dgm:pt>
    <dgm:pt modelId="{E057B52F-F51F-473E-81DD-EDB3C64D18DA}" type="pres">
      <dgm:prSet presAssocID="{D22784BD-C14F-47A7-A2DA-A46F998E304D}" presName="cycle" presStyleCnt="0">
        <dgm:presLayoutVars>
          <dgm:chMax val="1"/>
          <dgm:dir/>
          <dgm:animLvl val="ctr"/>
          <dgm:resizeHandles val="exact"/>
        </dgm:presLayoutVars>
      </dgm:prSet>
      <dgm:spPr/>
      <dgm:t>
        <a:bodyPr/>
        <a:lstStyle/>
        <a:p>
          <a:endParaRPr lang="en-US"/>
        </a:p>
      </dgm:t>
    </dgm:pt>
    <dgm:pt modelId="{F61E5443-2FCB-4B2A-9CE0-51DCDFC72AE7}" type="pres">
      <dgm:prSet presAssocID="{0FD0BE14-DB0F-4787-B626-BA1E2CBE8A9C}" presName="centerShape" presStyleLbl="node0" presStyleIdx="0" presStyleCnt="1"/>
      <dgm:spPr/>
      <dgm:t>
        <a:bodyPr/>
        <a:lstStyle/>
        <a:p>
          <a:endParaRPr lang="en-US"/>
        </a:p>
      </dgm:t>
    </dgm:pt>
    <dgm:pt modelId="{C484F444-7D8B-4B7B-8B8D-B52BF3AAB05F}" type="pres">
      <dgm:prSet presAssocID="{F4C09E62-9510-43DD-9895-147F0FBE407C}" presName="Name9" presStyleLbl="parChTrans1D2" presStyleIdx="0" presStyleCnt="4"/>
      <dgm:spPr/>
      <dgm:t>
        <a:bodyPr/>
        <a:lstStyle/>
        <a:p>
          <a:endParaRPr lang="en-US"/>
        </a:p>
      </dgm:t>
    </dgm:pt>
    <dgm:pt modelId="{A386415B-9872-470A-9B46-3B52ED4D037C}" type="pres">
      <dgm:prSet presAssocID="{F4C09E62-9510-43DD-9895-147F0FBE407C}" presName="connTx" presStyleLbl="parChTrans1D2" presStyleIdx="0" presStyleCnt="4"/>
      <dgm:spPr/>
      <dgm:t>
        <a:bodyPr/>
        <a:lstStyle/>
        <a:p>
          <a:endParaRPr lang="en-US"/>
        </a:p>
      </dgm:t>
    </dgm:pt>
    <dgm:pt modelId="{37D2CD96-51D5-4707-A340-77DC5000D20C}" type="pres">
      <dgm:prSet presAssocID="{2A0931F9-AEEE-464C-B9A2-90CD0F168FC5}" presName="node" presStyleLbl="node1" presStyleIdx="0" presStyleCnt="4">
        <dgm:presLayoutVars>
          <dgm:bulletEnabled val="1"/>
        </dgm:presLayoutVars>
      </dgm:prSet>
      <dgm:spPr/>
      <dgm:t>
        <a:bodyPr/>
        <a:lstStyle/>
        <a:p>
          <a:endParaRPr lang="en-US"/>
        </a:p>
      </dgm:t>
    </dgm:pt>
    <dgm:pt modelId="{5E62D552-1A58-45F2-9002-63EA90C7AF61}" type="pres">
      <dgm:prSet presAssocID="{7600D61D-DA87-493C-8001-3E4AA6F6B768}" presName="Name9" presStyleLbl="parChTrans1D2" presStyleIdx="1" presStyleCnt="4"/>
      <dgm:spPr/>
      <dgm:t>
        <a:bodyPr/>
        <a:lstStyle/>
        <a:p>
          <a:endParaRPr lang="en-US"/>
        </a:p>
      </dgm:t>
    </dgm:pt>
    <dgm:pt modelId="{85D031AF-F813-4EE0-98ED-271C0A15E854}" type="pres">
      <dgm:prSet presAssocID="{7600D61D-DA87-493C-8001-3E4AA6F6B768}" presName="connTx" presStyleLbl="parChTrans1D2" presStyleIdx="1" presStyleCnt="4"/>
      <dgm:spPr/>
      <dgm:t>
        <a:bodyPr/>
        <a:lstStyle/>
        <a:p>
          <a:endParaRPr lang="en-US"/>
        </a:p>
      </dgm:t>
    </dgm:pt>
    <dgm:pt modelId="{7972B01B-B406-41DD-AE67-6195282381E0}" type="pres">
      <dgm:prSet presAssocID="{A7B912CA-D0AC-4C7E-9544-A8308A1614B6}" presName="node" presStyleLbl="node1" presStyleIdx="1" presStyleCnt="4">
        <dgm:presLayoutVars>
          <dgm:bulletEnabled val="1"/>
        </dgm:presLayoutVars>
      </dgm:prSet>
      <dgm:spPr/>
      <dgm:t>
        <a:bodyPr/>
        <a:lstStyle/>
        <a:p>
          <a:endParaRPr lang="en-US"/>
        </a:p>
      </dgm:t>
    </dgm:pt>
    <dgm:pt modelId="{05FFE8A3-1B24-4DBC-8043-6BCC3E8939EF}" type="pres">
      <dgm:prSet presAssocID="{1BE4E3E2-6688-499E-A8E4-3969DD4522D2}" presName="Name9" presStyleLbl="parChTrans1D2" presStyleIdx="2" presStyleCnt="4"/>
      <dgm:spPr/>
      <dgm:t>
        <a:bodyPr/>
        <a:lstStyle/>
        <a:p>
          <a:endParaRPr lang="en-US"/>
        </a:p>
      </dgm:t>
    </dgm:pt>
    <dgm:pt modelId="{4B47B42A-0B36-4CAD-9AE0-BB964B55B5B1}" type="pres">
      <dgm:prSet presAssocID="{1BE4E3E2-6688-499E-A8E4-3969DD4522D2}" presName="connTx" presStyleLbl="parChTrans1D2" presStyleIdx="2" presStyleCnt="4"/>
      <dgm:spPr/>
      <dgm:t>
        <a:bodyPr/>
        <a:lstStyle/>
        <a:p>
          <a:endParaRPr lang="en-US"/>
        </a:p>
      </dgm:t>
    </dgm:pt>
    <dgm:pt modelId="{76C71256-0CF8-466A-AF3F-EE82643E562A}" type="pres">
      <dgm:prSet presAssocID="{5B7775BC-09B9-4A00-92AF-C36FDC527EBD}" presName="node" presStyleLbl="node1" presStyleIdx="2" presStyleCnt="4">
        <dgm:presLayoutVars>
          <dgm:bulletEnabled val="1"/>
        </dgm:presLayoutVars>
      </dgm:prSet>
      <dgm:spPr/>
      <dgm:t>
        <a:bodyPr/>
        <a:lstStyle/>
        <a:p>
          <a:endParaRPr lang="en-US"/>
        </a:p>
      </dgm:t>
    </dgm:pt>
    <dgm:pt modelId="{AD273D9C-75B6-4138-B736-807F906A38AC}" type="pres">
      <dgm:prSet presAssocID="{D0C43D77-2703-462E-A6F6-389F9CA05416}" presName="Name9" presStyleLbl="parChTrans1D2" presStyleIdx="3" presStyleCnt="4"/>
      <dgm:spPr/>
      <dgm:t>
        <a:bodyPr/>
        <a:lstStyle/>
        <a:p>
          <a:endParaRPr lang="en-US"/>
        </a:p>
      </dgm:t>
    </dgm:pt>
    <dgm:pt modelId="{207E758F-E892-47D6-9598-CBFA63AF0980}" type="pres">
      <dgm:prSet presAssocID="{D0C43D77-2703-462E-A6F6-389F9CA05416}" presName="connTx" presStyleLbl="parChTrans1D2" presStyleIdx="3" presStyleCnt="4"/>
      <dgm:spPr/>
      <dgm:t>
        <a:bodyPr/>
        <a:lstStyle/>
        <a:p>
          <a:endParaRPr lang="en-US"/>
        </a:p>
      </dgm:t>
    </dgm:pt>
    <dgm:pt modelId="{474EEBBF-C1E5-4664-83FE-DBA7B8D2271F}" type="pres">
      <dgm:prSet presAssocID="{55F81D34-5ABA-4EBD-A935-7D98B8F8EAB0}" presName="node" presStyleLbl="node1" presStyleIdx="3" presStyleCnt="4">
        <dgm:presLayoutVars>
          <dgm:bulletEnabled val="1"/>
        </dgm:presLayoutVars>
      </dgm:prSet>
      <dgm:spPr/>
      <dgm:t>
        <a:bodyPr/>
        <a:lstStyle/>
        <a:p>
          <a:endParaRPr lang="en-US"/>
        </a:p>
      </dgm:t>
    </dgm:pt>
  </dgm:ptLst>
  <dgm:cxnLst>
    <dgm:cxn modelId="{E793ED65-17B9-49BE-82C0-402874942715}" type="presOf" srcId="{0FD0BE14-DB0F-4787-B626-BA1E2CBE8A9C}" destId="{F61E5443-2FCB-4B2A-9CE0-51DCDFC72AE7}" srcOrd="0" destOrd="0" presId="urn:microsoft.com/office/officeart/2005/8/layout/radial1"/>
    <dgm:cxn modelId="{5EF5C57E-0E55-4E34-B324-D2EE92791AAE}" srcId="{0FD0BE14-DB0F-4787-B626-BA1E2CBE8A9C}" destId="{55F81D34-5ABA-4EBD-A935-7D98B8F8EAB0}" srcOrd="3" destOrd="0" parTransId="{D0C43D77-2703-462E-A6F6-389F9CA05416}" sibTransId="{DCEB2659-1577-44B7-AC29-2E5FC954C081}"/>
    <dgm:cxn modelId="{8F4834BE-3C5B-4897-BA80-41D7FA4DA125}" type="presOf" srcId="{1BE4E3E2-6688-499E-A8E4-3969DD4522D2}" destId="{4B47B42A-0B36-4CAD-9AE0-BB964B55B5B1}" srcOrd="1" destOrd="0" presId="urn:microsoft.com/office/officeart/2005/8/layout/radial1"/>
    <dgm:cxn modelId="{C6C05835-E3B1-4C00-95DD-79A7B1894425}" type="presOf" srcId="{7600D61D-DA87-493C-8001-3E4AA6F6B768}" destId="{5E62D552-1A58-45F2-9002-63EA90C7AF61}" srcOrd="0" destOrd="0" presId="urn:microsoft.com/office/officeart/2005/8/layout/radial1"/>
    <dgm:cxn modelId="{38BBFAD0-47F6-4DF3-8CE9-12335E076054}" srcId="{0FD0BE14-DB0F-4787-B626-BA1E2CBE8A9C}" destId="{2A0931F9-AEEE-464C-B9A2-90CD0F168FC5}" srcOrd="0" destOrd="0" parTransId="{F4C09E62-9510-43DD-9895-147F0FBE407C}" sibTransId="{66429D95-8D13-495B-B2C8-67F1AF030798}"/>
    <dgm:cxn modelId="{72D513C1-04DB-4AD5-85E6-788FFF1034F3}" type="presOf" srcId="{5B7775BC-09B9-4A00-92AF-C36FDC527EBD}" destId="{76C71256-0CF8-466A-AF3F-EE82643E562A}" srcOrd="0" destOrd="0" presId="urn:microsoft.com/office/officeart/2005/8/layout/radial1"/>
    <dgm:cxn modelId="{510C8E21-D63C-4FE1-B07C-3E51D0507918}" type="presOf" srcId="{55F81D34-5ABA-4EBD-A935-7D98B8F8EAB0}" destId="{474EEBBF-C1E5-4664-83FE-DBA7B8D2271F}" srcOrd="0" destOrd="0" presId="urn:microsoft.com/office/officeart/2005/8/layout/radial1"/>
    <dgm:cxn modelId="{5052ACC0-40A3-4A8F-A1AC-289ACC8332E4}" srcId="{0FD0BE14-DB0F-4787-B626-BA1E2CBE8A9C}" destId="{A7B912CA-D0AC-4C7E-9544-A8308A1614B6}" srcOrd="1" destOrd="0" parTransId="{7600D61D-DA87-493C-8001-3E4AA6F6B768}" sibTransId="{EB20B793-6AD7-4066-AD48-7A1FF1D4BE13}"/>
    <dgm:cxn modelId="{CD8059C7-D513-4EE7-A256-7771F47ED14D}" type="presOf" srcId="{F4C09E62-9510-43DD-9895-147F0FBE407C}" destId="{A386415B-9872-470A-9B46-3B52ED4D037C}" srcOrd="1" destOrd="0" presId="urn:microsoft.com/office/officeart/2005/8/layout/radial1"/>
    <dgm:cxn modelId="{E10C46E2-1704-46DF-8C49-1EAD4BB1F746}" srcId="{D22784BD-C14F-47A7-A2DA-A46F998E304D}" destId="{AC1BC95E-3058-4871-BF8D-93A34D072529}" srcOrd="1" destOrd="0" parTransId="{A76B6D6D-F6B6-494E-AF36-EAD6359CDD55}" sibTransId="{C43BBFC0-3CCB-4FBC-A56E-9E44E8957563}"/>
    <dgm:cxn modelId="{BCC8EC77-79B6-4FC1-81A2-1DC401A1A892}" type="presOf" srcId="{D22784BD-C14F-47A7-A2DA-A46F998E304D}" destId="{E057B52F-F51F-473E-81DD-EDB3C64D18DA}" srcOrd="0" destOrd="0" presId="urn:microsoft.com/office/officeart/2005/8/layout/radial1"/>
    <dgm:cxn modelId="{3C469AB7-50E7-473B-A180-31F686A52095}" type="presOf" srcId="{1BE4E3E2-6688-499E-A8E4-3969DD4522D2}" destId="{05FFE8A3-1B24-4DBC-8043-6BCC3E8939EF}" srcOrd="0" destOrd="0" presId="urn:microsoft.com/office/officeart/2005/8/layout/radial1"/>
    <dgm:cxn modelId="{B634E051-82E0-4A4F-9044-14E01CBB2487}" srcId="{D22784BD-C14F-47A7-A2DA-A46F998E304D}" destId="{856FF557-D761-45BA-9F7D-21B25C3C54F3}" srcOrd="2" destOrd="0" parTransId="{0C718FD6-D6FF-4289-8FBB-6FA229AD8161}" sibTransId="{8EAF8638-7375-4539-BBE8-147FB8E7D7B1}"/>
    <dgm:cxn modelId="{0E7F59EC-8C2F-4FBF-B69F-14CFC52A53D8}" type="presOf" srcId="{2A0931F9-AEEE-464C-B9A2-90CD0F168FC5}" destId="{37D2CD96-51D5-4707-A340-77DC5000D20C}" srcOrd="0" destOrd="0" presId="urn:microsoft.com/office/officeart/2005/8/layout/radial1"/>
    <dgm:cxn modelId="{113E85B4-2A90-4734-A77D-78C2AC00A7EE}" type="presOf" srcId="{A7B912CA-D0AC-4C7E-9544-A8308A1614B6}" destId="{7972B01B-B406-41DD-AE67-6195282381E0}" srcOrd="0" destOrd="0" presId="urn:microsoft.com/office/officeart/2005/8/layout/radial1"/>
    <dgm:cxn modelId="{F5EDAB04-3321-4CED-B8FB-EC46FEFE291E}" type="presOf" srcId="{D0C43D77-2703-462E-A6F6-389F9CA05416}" destId="{AD273D9C-75B6-4138-B736-807F906A38AC}" srcOrd="0" destOrd="0" presId="urn:microsoft.com/office/officeart/2005/8/layout/radial1"/>
    <dgm:cxn modelId="{DC72389B-A10F-41F5-B2C2-94AFFE290FDB}" srcId="{D22784BD-C14F-47A7-A2DA-A46F998E304D}" destId="{0FD0BE14-DB0F-4787-B626-BA1E2CBE8A9C}" srcOrd="0" destOrd="0" parTransId="{92E9511E-7033-485F-B87D-7D8BFDD48C69}" sibTransId="{58AE98C3-8104-43DA-B2B2-D3FBC055CE8F}"/>
    <dgm:cxn modelId="{21D1563C-C328-48B8-9686-723D8DE76415}" type="presOf" srcId="{7600D61D-DA87-493C-8001-3E4AA6F6B768}" destId="{85D031AF-F813-4EE0-98ED-271C0A15E854}" srcOrd="1" destOrd="0" presId="urn:microsoft.com/office/officeart/2005/8/layout/radial1"/>
    <dgm:cxn modelId="{12F72F38-EB1D-499F-AD9F-AA397232840E}" type="presOf" srcId="{F4C09E62-9510-43DD-9895-147F0FBE407C}" destId="{C484F444-7D8B-4B7B-8B8D-B52BF3AAB05F}" srcOrd="0" destOrd="0" presId="urn:microsoft.com/office/officeart/2005/8/layout/radial1"/>
    <dgm:cxn modelId="{94F620D7-3904-4705-B833-740561BADCBC}" type="presOf" srcId="{D0C43D77-2703-462E-A6F6-389F9CA05416}" destId="{207E758F-E892-47D6-9598-CBFA63AF0980}" srcOrd="1" destOrd="0" presId="urn:microsoft.com/office/officeart/2005/8/layout/radial1"/>
    <dgm:cxn modelId="{ABEBE71C-1C30-4639-A294-B3A4790A29E0}" srcId="{0FD0BE14-DB0F-4787-B626-BA1E2CBE8A9C}" destId="{5B7775BC-09B9-4A00-92AF-C36FDC527EBD}" srcOrd="2" destOrd="0" parTransId="{1BE4E3E2-6688-499E-A8E4-3969DD4522D2}" sibTransId="{1EBA8EF5-2A9D-46FF-A551-E90BB86F9AAC}"/>
    <dgm:cxn modelId="{6822CB83-DC8E-42FF-97B8-CA38DBCEBEC3}" type="presParOf" srcId="{E057B52F-F51F-473E-81DD-EDB3C64D18DA}" destId="{F61E5443-2FCB-4B2A-9CE0-51DCDFC72AE7}" srcOrd="0" destOrd="0" presId="urn:microsoft.com/office/officeart/2005/8/layout/radial1"/>
    <dgm:cxn modelId="{F169A7DE-BE71-43C9-B9F2-30D7B5E8D7A0}" type="presParOf" srcId="{E057B52F-F51F-473E-81DD-EDB3C64D18DA}" destId="{C484F444-7D8B-4B7B-8B8D-B52BF3AAB05F}" srcOrd="1" destOrd="0" presId="urn:microsoft.com/office/officeart/2005/8/layout/radial1"/>
    <dgm:cxn modelId="{85BC327B-E07F-41CC-B0BE-A10A215D4F9A}" type="presParOf" srcId="{C484F444-7D8B-4B7B-8B8D-B52BF3AAB05F}" destId="{A386415B-9872-470A-9B46-3B52ED4D037C}" srcOrd="0" destOrd="0" presId="urn:microsoft.com/office/officeart/2005/8/layout/radial1"/>
    <dgm:cxn modelId="{6205B23A-D5B4-4644-AFC0-E4E0DAFF0D73}" type="presParOf" srcId="{E057B52F-F51F-473E-81DD-EDB3C64D18DA}" destId="{37D2CD96-51D5-4707-A340-77DC5000D20C}" srcOrd="2" destOrd="0" presId="urn:microsoft.com/office/officeart/2005/8/layout/radial1"/>
    <dgm:cxn modelId="{1C131ACA-26BD-4564-A0A2-5F41834178D5}" type="presParOf" srcId="{E057B52F-F51F-473E-81DD-EDB3C64D18DA}" destId="{5E62D552-1A58-45F2-9002-63EA90C7AF61}" srcOrd="3" destOrd="0" presId="urn:microsoft.com/office/officeart/2005/8/layout/radial1"/>
    <dgm:cxn modelId="{2245F65F-B169-49E5-90CD-635D9B65D36C}" type="presParOf" srcId="{5E62D552-1A58-45F2-9002-63EA90C7AF61}" destId="{85D031AF-F813-4EE0-98ED-271C0A15E854}" srcOrd="0" destOrd="0" presId="urn:microsoft.com/office/officeart/2005/8/layout/radial1"/>
    <dgm:cxn modelId="{3C8A987E-394B-4CFB-97A2-6D2BB2A01E44}" type="presParOf" srcId="{E057B52F-F51F-473E-81DD-EDB3C64D18DA}" destId="{7972B01B-B406-41DD-AE67-6195282381E0}" srcOrd="4" destOrd="0" presId="urn:microsoft.com/office/officeart/2005/8/layout/radial1"/>
    <dgm:cxn modelId="{E1C20A32-DDEF-4874-AC82-F936869A033E}" type="presParOf" srcId="{E057B52F-F51F-473E-81DD-EDB3C64D18DA}" destId="{05FFE8A3-1B24-4DBC-8043-6BCC3E8939EF}" srcOrd="5" destOrd="0" presId="urn:microsoft.com/office/officeart/2005/8/layout/radial1"/>
    <dgm:cxn modelId="{62073FCE-BB82-46B0-AC0A-31E15DA39BC1}" type="presParOf" srcId="{05FFE8A3-1B24-4DBC-8043-6BCC3E8939EF}" destId="{4B47B42A-0B36-4CAD-9AE0-BB964B55B5B1}" srcOrd="0" destOrd="0" presId="urn:microsoft.com/office/officeart/2005/8/layout/radial1"/>
    <dgm:cxn modelId="{22CC5FA0-A523-436E-A999-C7B76720E270}" type="presParOf" srcId="{E057B52F-F51F-473E-81DD-EDB3C64D18DA}" destId="{76C71256-0CF8-466A-AF3F-EE82643E562A}" srcOrd="6" destOrd="0" presId="urn:microsoft.com/office/officeart/2005/8/layout/radial1"/>
    <dgm:cxn modelId="{D264F9D7-EA55-4A39-A0C7-4ECC9842D295}" type="presParOf" srcId="{E057B52F-F51F-473E-81DD-EDB3C64D18DA}" destId="{AD273D9C-75B6-4138-B736-807F906A38AC}" srcOrd="7" destOrd="0" presId="urn:microsoft.com/office/officeart/2005/8/layout/radial1"/>
    <dgm:cxn modelId="{8839366A-F444-468F-B680-9288C36EF5D0}" type="presParOf" srcId="{AD273D9C-75B6-4138-B736-807F906A38AC}" destId="{207E758F-E892-47D6-9598-CBFA63AF0980}" srcOrd="0" destOrd="0" presId="urn:microsoft.com/office/officeart/2005/8/layout/radial1"/>
    <dgm:cxn modelId="{034F38D1-58CF-4263-A0D4-AAAC42327DD2}" type="presParOf" srcId="{E057B52F-F51F-473E-81DD-EDB3C64D18DA}" destId="{474EEBBF-C1E5-4664-83FE-DBA7B8D2271F}"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464A20-1539-44F1-A9C1-7B33226D640A}"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9D9DE0CB-C659-43BA-8EB8-2065D7A2AEA1}">
      <dgm:prSet phldrT="[Text]"/>
      <dgm:spPr/>
      <dgm:t>
        <a:bodyPr/>
        <a:lstStyle/>
        <a:p>
          <a:r>
            <a:rPr lang="ro-RO" dirty="0" smtClean="0"/>
            <a:t>Achiziționează ________</a:t>
          </a:r>
          <a:endParaRPr lang="en-US" dirty="0"/>
        </a:p>
      </dgm:t>
    </dgm:pt>
    <dgm:pt modelId="{C8A100EA-D307-49E7-8449-11EFACDD26D6}" type="parTrans" cxnId="{DCA83CDB-4650-4E4B-BA06-353437141F02}">
      <dgm:prSet/>
      <dgm:spPr/>
      <dgm:t>
        <a:bodyPr/>
        <a:lstStyle/>
        <a:p>
          <a:endParaRPr lang="en-US"/>
        </a:p>
      </dgm:t>
    </dgm:pt>
    <dgm:pt modelId="{16CD1DD9-5144-496B-ACC6-1C3F1B6188F5}" type="sibTrans" cxnId="{DCA83CDB-4650-4E4B-BA06-353437141F02}">
      <dgm:prSet/>
      <dgm:spPr/>
      <dgm:t>
        <a:bodyPr/>
        <a:lstStyle/>
        <a:p>
          <a:endParaRPr lang="en-US"/>
        </a:p>
      </dgm:t>
    </dgm:pt>
    <dgm:pt modelId="{DA8A6C24-6390-4EBD-A4CA-CD71ACA84A5B}">
      <dgm:prSet phldrT="[Text]"/>
      <dgm:spPr/>
      <dgm:t>
        <a:bodyPr/>
        <a:lstStyle/>
        <a:p>
          <a:r>
            <a:rPr lang="ro-RO" dirty="0" smtClean="0"/>
            <a:t>Întreabă despre _____</a:t>
          </a:r>
          <a:endParaRPr lang="en-US" dirty="0"/>
        </a:p>
      </dgm:t>
    </dgm:pt>
    <dgm:pt modelId="{B24E9BC8-EC98-45E2-803A-92D960C72D7C}" type="parTrans" cxnId="{82040510-A581-435C-984C-65A10C85E5F4}">
      <dgm:prSet/>
      <dgm:spPr/>
      <dgm:t>
        <a:bodyPr/>
        <a:lstStyle/>
        <a:p>
          <a:endParaRPr lang="en-US"/>
        </a:p>
      </dgm:t>
    </dgm:pt>
    <dgm:pt modelId="{77089779-B0E6-4D2E-9652-D188FA785051}" type="sibTrans" cxnId="{82040510-A581-435C-984C-65A10C85E5F4}">
      <dgm:prSet/>
      <dgm:spPr/>
      <dgm:t>
        <a:bodyPr/>
        <a:lstStyle/>
        <a:p>
          <a:endParaRPr lang="en-US"/>
        </a:p>
      </dgm:t>
    </dgm:pt>
    <dgm:pt modelId="{A9C39986-EE87-4BB0-BDA0-CB385316F446}">
      <dgm:prSet phldrT="[Text]"/>
      <dgm:spPr/>
      <dgm:t>
        <a:bodyPr/>
        <a:lstStyle/>
        <a:p>
          <a:r>
            <a:rPr lang="ro-RO" dirty="0" smtClean="0"/>
            <a:t>Se interesează despre _____</a:t>
          </a:r>
          <a:endParaRPr lang="en-US" dirty="0"/>
        </a:p>
      </dgm:t>
    </dgm:pt>
    <dgm:pt modelId="{E38A48A9-D361-4512-A3F5-0A636BAA29D0}" type="parTrans" cxnId="{4DB8871B-ABCF-42F0-820A-E52AA20FAF80}">
      <dgm:prSet/>
      <dgm:spPr/>
      <dgm:t>
        <a:bodyPr/>
        <a:lstStyle/>
        <a:p>
          <a:endParaRPr lang="en-US"/>
        </a:p>
      </dgm:t>
    </dgm:pt>
    <dgm:pt modelId="{878A8DF4-07D6-4C2D-A093-C7DE63AEFF91}" type="sibTrans" cxnId="{4DB8871B-ABCF-42F0-820A-E52AA20FAF80}">
      <dgm:prSet/>
      <dgm:spPr/>
      <dgm:t>
        <a:bodyPr/>
        <a:lstStyle/>
        <a:p>
          <a:endParaRPr lang="en-US"/>
        </a:p>
      </dgm:t>
    </dgm:pt>
    <dgm:pt modelId="{C6EB6253-BF3D-4E35-93AB-395F009C1974}">
      <dgm:prSet phldrT="[Text]"/>
      <dgm:spPr/>
      <dgm:t>
        <a:bodyPr/>
        <a:lstStyle/>
        <a:p>
          <a:r>
            <a:rPr lang="ro-RO" dirty="0" smtClean="0"/>
            <a:t>Află că ______</a:t>
          </a:r>
          <a:endParaRPr lang="en-US" dirty="0"/>
        </a:p>
      </dgm:t>
    </dgm:pt>
    <dgm:pt modelId="{4F7D6B2A-665B-4E23-B2E7-46203EFE5BE0}" type="parTrans" cxnId="{E1BEB0D6-FE4E-4644-B15E-9DFCBA397C77}">
      <dgm:prSet/>
      <dgm:spPr/>
      <dgm:t>
        <a:bodyPr/>
        <a:lstStyle/>
        <a:p>
          <a:endParaRPr lang="en-US"/>
        </a:p>
      </dgm:t>
    </dgm:pt>
    <dgm:pt modelId="{AC218EC8-F6F4-4538-8728-0EC532458105}" type="sibTrans" cxnId="{E1BEB0D6-FE4E-4644-B15E-9DFCBA397C77}">
      <dgm:prSet/>
      <dgm:spPr/>
      <dgm:t>
        <a:bodyPr/>
        <a:lstStyle/>
        <a:p>
          <a:endParaRPr lang="en-US"/>
        </a:p>
      </dgm:t>
    </dgm:pt>
    <dgm:pt modelId="{27E014DE-2907-45F5-B4B2-C567364B01FA}">
      <dgm:prSet phldrT="[Text]"/>
      <dgm:spPr/>
      <dgm:t>
        <a:bodyPr/>
        <a:lstStyle/>
        <a:p>
          <a:r>
            <a:rPr lang="ro-RO" dirty="0" smtClean="0"/>
            <a:t>Vorbește cu________</a:t>
          </a:r>
          <a:endParaRPr lang="en-US" dirty="0"/>
        </a:p>
      </dgm:t>
    </dgm:pt>
    <dgm:pt modelId="{59183077-B6F9-409E-B3DD-F189F14EB4A2}" type="parTrans" cxnId="{7B213FD4-64F7-4838-B494-44F530FD869E}">
      <dgm:prSet/>
      <dgm:spPr/>
      <dgm:t>
        <a:bodyPr/>
        <a:lstStyle/>
        <a:p>
          <a:endParaRPr lang="en-US"/>
        </a:p>
      </dgm:t>
    </dgm:pt>
    <dgm:pt modelId="{4FB96ECC-036A-47D7-B1E1-104D1EAF56C4}" type="sibTrans" cxnId="{7B213FD4-64F7-4838-B494-44F530FD869E}">
      <dgm:prSet/>
      <dgm:spPr/>
      <dgm:t>
        <a:bodyPr/>
        <a:lstStyle/>
        <a:p>
          <a:endParaRPr lang="en-US"/>
        </a:p>
      </dgm:t>
    </dgm:pt>
    <dgm:pt modelId="{E7BD9D1A-7B29-45AC-8376-D425C60215E8}" type="pres">
      <dgm:prSet presAssocID="{84464A20-1539-44F1-A9C1-7B33226D640A}" presName="Name0" presStyleCnt="0">
        <dgm:presLayoutVars>
          <dgm:dir/>
          <dgm:resizeHandles val="exact"/>
        </dgm:presLayoutVars>
      </dgm:prSet>
      <dgm:spPr/>
      <dgm:t>
        <a:bodyPr/>
        <a:lstStyle/>
        <a:p>
          <a:endParaRPr lang="en-US"/>
        </a:p>
      </dgm:t>
    </dgm:pt>
    <dgm:pt modelId="{0D18B7A0-C18D-4E49-9FE8-4C9E47B3D9D3}" type="pres">
      <dgm:prSet presAssocID="{84464A20-1539-44F1-A9C1-7B33226D640A}" presName="cycle" presStyleCnt="0"/>
      <dgm:spPr/>
    </dgm:pt>
    <dgm:pt modelId="{6B1114E8-91E4-4551-B49A-ECFBD5514E6F}" type="pres">
      <dgm:prSet presAssocID="{9D9DE0CB-C659-43BA-8EB8-2065D7A2AEA1}" presName="nodeFirstNode" presStyleLbl="node1" presStyleIdx="0" presStyleCnt="5">
        <dgm:presLayoutVars>
          <dgm:bulletEnabled val="1"/>
        </dgm:presLayoutVars>
      </dgm:prSet>
      <dgm:spPr/>
      <dgm:t>
        <a:bodyPr/>
        <a:lstStyle/>
        <a:p>
          <a:endParaRPr lang="en-US"/>
        </a:p>
      </dgm:t>
    </dgm:pt>
    <dgm:pt modelId="{48489D4C-4CF7-440B-87BA-4BAF3D164C75}" type="pres">
      <dgm:prSet presAssocID="{16CD1DD9-5144-496B-ACC6-1C3F1B6188F5}" presName="sibTransFirstNode" presStyleLbl="bgShp" presStyleIdx="0" presStyleCnt="1"/>
      <dgm:spPr/>
      <dgm:t>
        <a:bodyPr/>
        <a:lstStyle/>
        <a:p>
          <a:endParaRPr lang="en-US"/>
        </a:p>
      </dgm:t>
    </dgm:pt>
    <dgm:pt modelId="{590784C4-42F9-411E-80D7-6F87C1750701}" type="pres">
      <dgm:prSet presAssocID="{DA8A6C24-6390-4EBD-A4CA-CD71ACA84A5B}" presName="nodeFollowingNodes" presStyleLbl="node1" presStyleIdx="1" presStyleCnt="5">
        <dgm:presLayoutVars>
          <dgm:bulletEnabled val="1"/>
        </dgm:presLayoutVars>
      </dgm:prSet>
      <dgm:spPr/>
      <dgm:t>
        <a:bodyPr/>
        <a:lstStyle/>
        <a:p>
          <a:endParaRPr lang="en-US"/>
        </a:p>
      </dgm:t>
    </dgm:pt>
    <dgm:pt modelId="{2BA5B4F4-06A8-451A-BBBA-4DB5DB812C1E}" type="pres">
      <dgm:prSet presAssocID="{A9C39986-EE87-4BB0-BDA0-CB385316F446}" presName="nodeFollowingNodes" presStyleLbl="node1" presStyleIdx="2" presStyleCnt="5">
        <dgm:presLayoutVars>
          <dgm:bulletEnabled val="1"/>
        </dgm:presLayoutVars>
      </dgm:prSet>
      <dgm:spPr/>
      <dgm:t>
        <a:bodyPr/>
        <a:lstStyle/>
        <a:p>
          <a:endParaRPr lang="en-US"/>
        </a:p>
      </dgm:t>
    </dgm:pt>
    <dgm:pt modelId="{D9A3339E-A048-4DA4-915A-36BE78D8E5BB}" type="pres">
      <dgm:prSet presAssocID="{C6EB6253-BF3D-4E35-93AB-395F009C1974}" presName="nodeFollowingNodes" presStyleLbl="node1" presStyleIdx="3" presStyleCnt="5">
        <dgm:presLayoutVars>
          <dgm:bulletEnabled val="1"/>
        </dgm:presLayoutVars>
      </dgm:prSet>
      <dgm:spPr/>
      <dgm:t>
        <a:bodyPr/>
        <a:lstStyle/>
        <a:p>
          <a:endParaRPr lang="en-US"/>
        </a:p>
      </dgm:t>
    </dgm:pt>
    <dgm:pt modelId="{24C4938D-B172-4376-9643-5030C2496929}" type="pres">
      <dgm:prSet presAssocID="{27E014DE-2907-45F5-B4B2-C567364B01FA}" presName="nodeFollowingNodes" presStyleLbl="node1" presStyleIdx="4" presStyleCnt="5">
        <dgm:presLayoutVars>
          <dgm:bulletEnabled val="1"/>
        </dgm:presLayoutVars>
      </dgm:prSet>
      <dgm:spPr/>
      <dgm:t>
        <a:bodyPr/>
        <a:lstStyle/>
        <a:p>
          <a:endParaRPr lang="en-US"/>
        </a:p>
      </dgm:t>
    </dgm:pt>
  </dgm:ptLst>
  <dgm:cxnLst>
    <dgm:cxn modelId="{DCA83CDB-4650-4E4B-BA06-353437141F02}" srcId="{84464A20-1539-44F1-A9C1-7B33226D640A}" destId="{9D9DE0CB-C659-43BA-8EB8-2065D7A2AEA1}" srcOrd="0" destOrd="0" parTransId="{C8A100EA-D307-49E7-8449-11EFACDD26D6}" sibTransId="{16CD1DD9-5144-496B-ACC6-1C3F1B6188F5}"/>
    <dgm:cxn modelId="{1F5C6B8E-A849-44D3-AEDB-B1E494D1ED03}" type="presOf" srcId="{A9C39986-EE87-4BB0-BDA0-CB385316F446}" destId="{2BA5B4F4-06A8-451A-BBBA-4DB5DB812C1E}" srcOrd="0" destOrd="0" presId="urn:microsoft.com/office/officeart/2005/8/layout/cycle3"/>
    <dgm:cxn modelId="{4DB8871B-ABCF-42F0-820A-E52AA20FAF80}" srcId="{84464A20-1539-44F1-A9C1-7B33226D640A}" destId="{A9C39986-EE87-4BB0-BDA0-CB385316F446}" srcOrd="2" destOrd="0" parTransId="{E38A48A9-D361-4512-A3F5-0A636BAA29D0}" sibTransId="{878A8DF4-07D6-4C2D-A093-C7DE63AEFF91}"/>
    <dgm:cxn modelId="{7B213FD4-64F7-4838-B494-44F530FD869E}" srcId="{84464A20-1539-44F1-A9C1-7B33226D640A}" destId="{27E014DE-2907-45F5-B4B2-C567364B01FA}" srcOrd="4" destOrd="0" parTransId="{59183077-B6F9-409E-B3DD-F189F14EB4A2}" sibTransId="{4FB96ECC-036A-47D7-B1E1-104D1EAF56C4}"/>
    <dgm:cxn modelId="{82040510-A581-435C-984C-65A10C85E5F4}" srcId="{84464A20-1539-44F1-A9C1-7B33226D640A}" destId="{DA8A6C24-6390-4EBD-A4CA-CD71ACA84A5B}" srcOrd="1" destOrd="0" parTransId="{B24E9BC8-EC98-45E2-803A-92D960C72D7C}" sibTransId="{77089779-B0E6-4D2E-9652-D188FA785051}"/>
    <dgm:cxn modelId="{87FF65C6-B11B-4B52-8D96-70855F19ED5E}" type="presOf" srcId="{C6EB6253-BF3D-4E35-93AB-395F009C1974}" destId="{D9A3339E-A048-4DA4-915A-36BE78D8E5BB}" srcOrd="0" destOrd="0" presId="urn:microsoft.com/office/officeart/2005/8/layout/cycle3"/>
    <dgm:cxn modelId="{4386CF8A-91F8-42DD-B61B-03219923DEAE}" type="presOf" srcId="{DA8A6C24-6390-4EBD-A4CA-CD71ACA84A5B}" destId="{590784C4-42F9-411E-80D7-6F87C1750701}" srcOrd="0" destOrd="0" presId="urn:microsoft.com/office/officeart/2005/8/layout/cycle3"/>
    <dgm:cxn modelId="{E1BEB0D6-FE4E-4644-B15E-9DFCBA397C77}" srcId="{84464A20-1539-44F1-A9C1-7B33226D640A}" destId="{C6EB6253-BF3D-4E35-93AB-395F009C1974}" srcOrd="3" destOrd="0" parTransId="{4F7D6B2A-665B-4E23-B2E7-46203EFE5BE0}" sibTransId="{AC218EC8-F6F4-4538-8728-0EC532458105}"/>
    <dgm:cxn modelId="{E9E42616-5DC6-4639-B826-6BD1D18004A7}" type="presOf" srcId="{16CD1DD9-5144-496B-ACC6-1C3F1B6188F5}" destId="{48489D4C-4CF7-440B-87BA-4BAF3D164C75}" srcOrd="0" destOrd="0" presId="urn:microsoft.com/office/officeart/2005/8/layout/cycle3"/>
    <dgm:cxn modelId="{BD348027-FE9C-42EB-A0AC-56D29FEFEB0A}" type="presOf" srcId="{84464A20-1539-44F1-A9C1-7B33226D640A}" destId="{E7BD9D1A-7B29-45AC-8376-D425C60215E8}" srcOrd="0" destOrd="0" presId="urn:microsoft.com/office/officeart/2005/8/layout/cycle3"/>
    <dgm:cxn modelId="{A02F1455-3DEF-45CB-B3E1-F17BF435B121}" type="presOf" srcId="{27E014DE-2907-45F5-B4B2-C567364B01FA}" destId="{24C4938D-B172-4376-9643-5030C2496929}" srcOrd="0" destOrd="0" presId="urn:microsoft.com/office/officeart/2005/8/layout/cycle3"/>
    <dgm:cxn modelId="{2B5112AE-D0EE-48E8-866D-3FFCC9A0D78D}" type="presOf" srcId="{9D9DE0CB-C659-43BA-8EB8-2065D7A2AEA1}" destId="{6B1114E8-91E4-4551-B49A-ECFBD5514E6F}" srcOrd="0" destOrd="0" presId="urn:microsoft.com/office/officeart/2005/8/layout/cycle3"/>
    <dgm:cxn modelId="{4D839C50-30A5-490B-AD33-15C46E7DD1C7}" type="presParOf" srcId="{E7BD9D1A-7B29-45AC-8376-D425C60215E8}" destId="{0D18B7A0-C18D-4E49-9FE8-4C9E47B3D9D3}" srcOrd="0" destOrd="0" presId="urn:microsoft.com/office/officeart/2005/8/layout/cycle3"/>
    <dgm:cxn modelId="{A7AFE92D-A959-49C8-9539-700CAA0668FD}" type="presParOf" srcId="{0D18B7A0-C18D-4E49-9FE8-4C9E47B3D9D3}" destId="{6B1114E8-91E4-4551-B49A-ECFBD5514E6F}" srcOrd="0" destOrd="0" presId="urn:microsoft.com/office/officeart/2005/8/layout/cycle3"/>
    <dgm:cxn modelId="{23E8156A-4887-41B9-990C-19ECB3F03CB3}" type="presParOf" srcId="{0D18B7A0-C18D-4E49-9FE8-4C9E47B3D9D3}" destId="{48489D4C-4CF7-440B-87BA-4BAF3D164C75}" srcOrd="1" destOrd="0" presId="urn:microsoft.com/office/officeart/2005/8/layout/cycle3"/>
    <dgm:cxn modelId="{01648405-C094-4117-B679-0B93AB60BCDB}" type="presParOf" srcId="{0D18B7A0-C18D-4E49-9FE8-4C9E47B3D9D3}" destId="{590784C4-42F9-411E-80D7-6F87C1750701}" srcOrd="2" destOrd="0" presId="urn:microsoft.com/office/officeart/2005/8/layout/cycle3"/>
    <dgm:cxn modelId="{EC750E97-4E2D-41B2-9CEF-F0814543502C}" type="presParOf" srcId="{0D18B7A0-C18D-4E49-9FE8-4C9E47B3D9D3}" destId="{2BA5B4F4-06A8-451A-BBBA-4DB5DB812C1E}" srcOrd="3" destOrd="0" presId="urn:microsoft.com/office/officeart/2005/8/layout/cycle3"/>
    <dgm:cxn modelId="{2EF8BC11-A2E0-49DB-8966-41555BD6E0BB}" type="presParOf" srcId="{0D18B7A0-C18D-4E49-9FE8-4C9E47B3D9D3}" destId="{D9A3339E-A048-4DA4-915A-36BE78D8E5BB}" srcOrd="4" destOrd="0" presId="urn:microsoft.com/office/officeart/2005/8/layout/cycle3"/>
    <dgm:cxn modelId="{613D583E-74E6-4151-909D-0275B019D02E}" type="presParOf" srcId="{0D18B7A0-C18D-4E49-9FE8-4C9E47B3D9D3}" destId="{24C4938D-B172-4376-9643-5030C2496929}"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DA4D5B-6A23-4921-923B-208DC445A7B2}" type="doc">
      <dgm:prSet loTypeId="urn:microsoft.com/office/officeart/2005/8/layout/cycle8" loCatId="cycle" qsTypeId="urn:microsoft.com/office/officeart/2005/8/quickstyle/simple1" qsCatId="simple" csTypeId="urn:microsoft.com/office/officeart/2005/8/colors/accent1_2" csCatId="accent1" phldr="1"/>
      <dgm:spPr/>
    </dgm:pt>
    <dgm:pt modelId="{3D0222B4-0D4E-4384-8A65-161CF56BD891}">
      <dgm:prSet phldrT="[Text]" custT="1"/>
      <dgm:spPr/>
      <dgm:t>
        <a:bodyPr/>
        <a:lstStyle/>
        <a:p>
          <a:r>
            <a:rPr lang="ro-RO" sz="2000" dirty="0" smtClean="0"/>
            <a:t>Oprise alergă-rile</a:t>
          </a:r>
          <a:endParaRPr lang="en-US" sz="2000" dirty="0"/>
        </a:p>
      </dgm:t>
    </dgm:pt>
    <dgm:pt modelId="{6A38FEFF-F8EC-4642-812F-CB63F8C8014E}" type="parTrans" cxnId="{AF2273C6-7AA7-4919-830F-3D5FED768DBD}">
      <dgm:prSet/>
      <dgm:spPr/>
      <dgm:t>
        <a:bodyPr/>
        <a:lstStyle/>
        <a:p>
          <a:endParaRPr lang="en-US"/>
        </a:p>
      </dgm:t>
    </dgm:pt>
    <dgm:pt modelId="{472478F6-6895-43E2-BCC5-71B7638D2397}" type="sibTrans" cxnId="{AF2273C6-7AA7-4919-830F-3D5FED768DBD}">
      <dgm:prSet/>
      <dgm:spPr/>
      <dgm:t>
        <a:bodyPr/>
        <a:lstStyle/>
        <a:p>
          <a:endParaRPr lang="en-US"/>
        </a:p>
      </dgm:t>
    </dgm:pt>
    <dgm:pt modelId="{A8FBA627-E0AD-4724-83C7-05618F7ED8B2}">
      <dgm:prSet phldrT="[Text]" custT="1"/>
      <dgm:spPr/>
      <dgm:t>
        <a:bodyPr/>
        <a:lstStyle/>
        <a:p>
          <a:r>
            <a:rPr lang="ro-RO" sz="2000" dirty="0" smtClean="0"/>
            <a:t>Îl bulversează sfaturile</a:t>
          </a:r>
          <a:endParaRPr lang="en-US" sz="2000" dirty="0"/>
        </a:p>
      </dgm:t>
    </dgm:pt>
    <dgm:pt modelId="{9CB0207C-3433-4E64-AC8C-2611343E417C}" type="parTrans" cxnId="{B556B45C-9DB4-4C37-BE28-56B2DD5DFF09}">
      <dgm:prSet/>
      <dgm:spPr/>
      <dgm:t>
        <a:bodyPr/>
        <a:lstStyle/>
        <a:p>
          <a:endParaRPr lang="en-US"/>
        </a:p>
      </dgm:t>
    </dgm:pt>
    <dgm:pt modelId="{C34A203C-FD5E-4C5B-987B-D211F88FC656}" type="sibTrans" cxnId="{B556B45C-9DB4-4C37-BE28-56B2DD5DFF09}">
      <dgm:prSet/>
      <dgm:spPr/>
      <dgm:t>
        <a:bodyPr/>
        <a:lstStyle/>
        <a:p>
          <a:endParaRPr lang="en-US"/>
        </a:p>
      </dgm:t>
    </dgm:pt>
    <dgm:pt modelId="{549D8EB2-08F4-4BBB-899C-A607E5401B25}">
      <dgm:prSet phldrT="[Text]" custT="1"/>
      <dgm:spPr/>
      <dgm:t>
        <a:bodyPr/>
        <a:lstStyle/>
        <a:p>
          <a:r>
            <a:rPr lang="ro-RO" sz="2000" dirty="0" smtClean="0"/>
            <a:t>Nu citise cărțile</a:t>
          </a:r>
          <a:endParaRPr lang="en-US" sz="2000" dirty="0"/>
        </a:p>
      </dgm:t>
    </dgm:pt>
    <dgm:pt modelId="{87A8C463-2C1D-4582-8B9D-B2004BC08669}" type="parTrans" cxnId="{997C558E-D8E5-4AF9-801C-DE31EAC285B5}">
      <dgm:prSet/>
      <dgm:spPr/>
      <dgm:t>
        <a:bodyPr/>
        <a:lstStyle/>
        <a:p>
          <a:endParaRPr lang="en-US"/>
        </a:p>
      </dgm:t>
    </dgm:pt>
    <dgm:pt modelId="{17E1C353-FD84-4343-9DA3-043CB94D292F}" type="sibTrans" cxnId="{997C558E-D8E5-4AF9-801C-DE31EAC285B5}">
      <dgm:prSet/>
      <dgm:spPr/>
      <dgm:t>
        <a:bodyPr/>
        <a:lstStyle/>
        <a:p>
          <a:endParaRPr lang="en-US"/>
        </a:p>
      </dgm:t>
    </dgm:pt>
    <dgm:pt modelId="{8470B1A6-84F0-4AE6-BB19-BA16D5F99591}" type="pres">
      <dgm:prSet presAssocID="{12DA4D5B-6A23-4921-923B-208DC445A7B2}" presName="compositeShape" presStyleCnt="0">
        <dgm:presLayoutVars>
          <dgm:chMax val="7"/>
          <dgm:dir/>
          <dgm:resizeHandles val="exact"/>
        </dgm:presLayoutVars>
      </dgm:prSet>
      <dgm:spPr/>
    </dgm:pt>
    <dgm:pt modelId="{636528B9-E84C-470A-A4BE-E5F455C6452A}" type="pres">
      <dgm:prSet presAssocID="{12DA4D5B-6A23-4921-923B-208DC445A7B2}" presName="wedge1" presStyleLbl="node1" presStyleIdx="0" presStyleCnt="3"/>
      <dgm:spPr/>
      <dgm:t>
        <a:bodyPr/>
        <a:lstStyle/>
        <a:p>
          <a:endParaRPr lang="en-US"/>
        </a:p>
      </dgm:t>
    </dgm:pt>
    <dgm:pt modelId="{A872B4D5-173D-4002-954E-474A6DE3C97E}" type="pres">
      <dgm:prSet presAssocID="{12DA4D5B-6A23-4921-923B-208DC445A7B2}" presName="dummy1a" presStyleCnt="0"/>
      <dgm:spPr/>
    </dgm:pt>
    <dgm:pt modelId="{EE9B9328-532A-4865-969F-3DA15F9F0C5F}" type="pres">
      <dgm:prSet presAssocID="{12DA4D5B-6A23-4921-923B-208DC445A7B2}" presName="dummy1b" presStyleCnt="0"/>
      <dgm:spPr/>
    </dgm:pt>
    <dgm:pt modelId="{A0838A3C-D501-4402-A898-6FA86B37127F}" type="pres">
      <dgm:prSet presAssocID="{12DA4D5B-6A23-4921-923B-208DC445A7B2}" presName="wedge1Tx" presStyleLbl="node1" presStyleIdx="0" presStyleCnt="3">
        <dgm:presLayoutVars>
          <dgm:chMax val="0"/>
          <dgm:chPref val="0"/>
          <dgm:bulletEnabled val="1"/>
        </dgm:presLayoutVars>
      </dgm:prSet>
      <dgm:spPr/>
      <dgm:t>
        <a:bodyPr/>
        <a:lstStyle/>
        <a:p>
          <a:endParaRPr lang="en-US"/>
        </a:p>
      </dgm:t>
    </dgm:pt>
    <dgm:pt modelId="{974A56AC-7CEE-4D93-BC38-8DAEBC5B0D36}" type="pres">
      <dgm:prSet presAssocID="{12DA4D5B-6A23-4921-923B-208DC445A7B2}" presName="wedge2" presStyleLbl="node1" presStyleIdx="1" presStyleCnt="3"/>
      <dgm:spPr/>
      <dgm:t>
        <a:bodyPr/>
        <a:lstStyle/>
        <a:p>
          <a:endParaRPr lang="en-US"/>
        </a:p>
      </dgm:t>
    </dgm:pt>
    <dgm:pt modelId="{E7658B2C-9AAD-4768-AF5C-48036EC03985}" type="pres">
      <dgm:prSet presAssocID="{12DA4D5B-6A23-4921-923B-208DC445A7B2}" presName="dummy2a" presStyleCnt="0"/>
      <dgm:spPr/>
    </dgm:pt>
    <dgm:pt modelId="{34B01638-D3DC-45F2-8656-A2CF9E069641}" type="pres">
      <dgm:prSet presAssocID="{12DA4D5B-6A23-4921-923B-208DC445A7B2}" presName="dummy2b" presStyleCnt="0"/>
      <dgm:spPr/>
    </dgm:pt>
    <dgm:pt modelId="{644628C0-DCE0-45B9-8076-7E6DF66705C0}" type="pres">
      <dgm:prSet presAssocID="{12DA4D5B-6A23-4921-923B-208DC445A7B2}" presName="wedge2Tx" presStyleLbl="node1" presStyleIdx="1" presStyleCnt="3">
        <dgm:presLayoutVars>
          <dgm:chMax val="0"/>
          <dgm:chPref val="0"/>
          <dgm:bulletEnabled val="1"/>
        </dgm:presLayoutVars>
      </dgm:prSet>
      <dgm:spPr/>
      <dgm:t>
        <a:bodyPr/>
        <a:lstStyle/>
        <a:p>
          <a:endParaRPr lang="en-US"/>
        </a:p>
      </dgm:t>
    </dgm:pt>
    <dgm:pt modelId="{8C02FF2B-255F-4CED-87C4-A8E12111C5DE}" type="pres">
      <dgm:prSet presAssocID="{12DA4D5B-6A23-4921-923B-208DC445A7B2}" presName="wedge3" presStyleLbl="node1" presStyleIdx="2" presStyleCnt="3"/>
      <dgm:spPr/>
      <dgm:t>
        <a:bodyPr/>
        <a:lstStyle/>
        <a:p>
          <a:endParaRPr lang="en-US"/>
        </a:p>
      </dgm:t>
    </dgm:pt>
    <dgm:pt modelId="{7A16C35D-C899-42F1-B127-3C8869E45520}" type="pres">
      <dgm:prSet presAssocID="{12DA4D5B-6A23-4921-923B-208DC445A7B2}" presName="dummy3a" presStyleCnt="0"/>
      <dgm:spPr/>
    </dgm:pt>
    <dgm:pt modelId="{182812B2-FF16-4E85-A5C0-3BF771FBA290}" type="pres">
      <dgm:prSet presAssocID="{12DA4D5B-6A23-4921-923B-208DC445A7B2}" presName="dummy3b" presStyleCnt="0"/>
      <dgm:spPr/>
    </dgm:pt>
    <dgm:pt modelId="{EABC3F0D-E8F7-41FE-90E3-AC156760F00D}" type="pres">
      <dgm:prSet presAssocID="{12DA4D5B-6A23-4921-923B-208DC445A7B2}" presName="wedge3Tx" presStyleLbl="node1" presStyleIdx="2" presStyleCnt="3">
        <dgm:presLayoutVars>
          <dgm:chMax val="0"/>
          <dgm:chPref val="0"/>
          <dgm:bulletEnabled val="1"/>
        </dgm:presLayoutVars>
      </dgm:prSet>
      <dgm:spPr/>
      <dgm:t>
        <a:bodyPr/>
        <a:lstStyle/>
        <a:p>
          <a:endParaRPr lang="en-US"/>
        </a:p>
      </dgm:t>
    </dgm:pt>
    <dgm:pt modelId="{555C8DBB-E187-4376-BF53-3FD2785CC15C}" type="pres">
      <dgm:prSet presAssocID="{472478F6-6895-43E2-BCC5-71B7638D2397}" presName="arrowWedge1" presStyleLbl="fgSibTrans2D1" presStyleIdx="0" presStyleCnt="3"/>
      <dgm:spPr/>
    </dgm:pt>
    <dgm:pt modelId="{9D9F7AF6-E908-4CA3-A967-61E83610A594}" type="pres">
      <dgm:prSet presAssocID="{C34A203C-FD5E-4C5B-987B-D211F88FC656}" presName="arrowWedge2" presStyleLbl="fgSibTrans2D1" presStyleIdx="1" presStyleCnt="3"/>
      <dgm:spPr/>
    </dgm:pt>
    <dgm:pt modelId="{DA12202C-5B05-467E-9C8E-CDD4FB0B5F6D}" type="pres">
      <dgm:prSet presAssocID="{17E1C353-FD84-4343-9DA3-043CB94D292F}" presName="arrowWedge3" presStyleLbl="fgSibTrans2D1" presStyleIdx="2" presStyleCnt="3"/>
      <dgm:spPr/>
    </dgm:pt>
  </dgm:ptLst>
  <dgm:cxnLst>
    <dgm:cxn modelId="{B556B45C-9DB4-4C37-BE28-56B2DD5DFF09}" srcId="{12DA4D5B-6A23-4921-923B-208DC445A7B2}" destId="{A8FBA627-E0AD-4724-83C7-05618F7ED8B2}" srcOrd="1" destOrd="0" parTransId="{9CB0207C-3433-4E64-AC8C-2611343E417C}" sibTransId="{C34A203C-FD5E-4C5B-987B-D211F88FC656}"/>
    <dgm:cxn modelId="{AF2273C6-7AA7-4919-830F-3D5FED768DBD}" srcId="{12DA4D5B-6A23-4921-923B-208DC445A7B2}" destId="{3D0222B4-0D4E-4384-8A65-161CF56BD891}" srcOrd="0" destOrd="0" parTransId="{6A38FEFF-F8EC-4642-812F-CB63F8C8014E}" sibTransId="{472478F6-6895-43E2-BCC5-71B7638D2397}"/>
    <dgm:cxn modelId="{DB9F778B-0039-4251-8F8D-00067EB30624}" type="presOf" srcId="{12DA4D5B-6A23-4921-923B-208DC445A7B2}" destId="{8470B1A6-84F0-4AE6-BB19-BA16D5F99591}" srcOrd="0" destOrd="0" presId="urn:microsoft.com/office/officeart/2005/8/layout/cycle8"/>
    <dgm:cxn modelId="{EAB6F6EF-8973-4DAD-A55A-D52CC5BDFB48}" type="presOf" srcId="{A8FBA627-E0AD-4724-83C7-05618F7ED8B2}" destId="{644628C0-DCE0-45B9-8076-7E6DF66705C0}" srcOrd="1" destOrd="0" presId="urn:microsoft.com/office/officeart/2005/8/layout/cycle8"/>
    <dgm:cxn modelId="{997C558E-D8E5-4AF9-801C-DE31EAC285B5}" srcId="{12DA4D5B-6A23-4921-923B-208DC445A7B2}" destId="{549D8EB2-08F4-4BBB-899C-A607E5401B25}" srcOrd="2" destOrd="0" parTransId="{87A8C463-2C1D-4582-8B9D-B2004BC08669}" sibTransId="{17E1C353-FD84-4343-9DA3-043CB94D292F}"/>
    <dgm:cxn modelId="{4FACD8FF-2623-4E6A-9296-D41A3D911FB7}" type="presOf" srcId="{549D8EB2-08F4-4BBB-899C-A607E5401B25}" destId="{8C02FF2B-255F-4CED-87C4-A8E12111C5DE}" srcOrd="0" destOrd="0" presId="urn:microsoft.com/office/officeart/2005/8/layout/cycle8"/>
    <dgm:cxn modelId="{1CEB9876-C146-43D5-A8BB-215C64FEAA21}" type="presOf" srcId="{A8FBA627-E0AD-4724-83C7-05618F7ED8B2}" destId="{974A56AC-7CEE-4D93-BC38-8DAEBC5B0D36}" srcOrd="0" destOrd="0" presId="urn:microsoft.com/office/officeart/2005/8/layout/cycle8"/>
    <dgm:cxn modelId="{E42B250B-26D7-4F6C-900D-465F7A5152F5}" type="presOf" srcId="{3D0222B4-0D4E-4384-8A65-161CF56BD891}" destId="{A0838A3C-D501-4402-A898-6FA86B37127F}" srcOrd="1" destOrd="0" presId="urn:microsoft.com/office/officeart/2005/8/layout/cycle8"/>
    <dgm:cxn modelId="{06423D8E-67B1-4E42-9B32-DE0D59F3A512}" type="presOf" srcId="{549D8EB2-08F4-4BBB-899C-A607E5401B25}" destId="{EABC3F0D-E8F7-41FE-90E3-AC156760F00D}" srcOrd="1" destOrd="0" presId="urn:microsoft.com/office/officeart/2005/8/layout/cycle8"/>
    <dgm:cxn modelId="{AA15E008-41EA-4454-9C38-01DB350D1D28}" type="presOf" srcId="{3D0222B4-0D4E-4384-8A65-161CF56BD891}" destId="{636528B9-E84C-470A-A4BE-E5F455C6452A}" srcOrd="0" destOrd="0" presId="urn:microsoft.com/office/officeart/2005/8/layout/cycle8"/>
    <dgm:cxn modelId="{BAC25A86-475D-44D9-BE13-707779CFFCD0}" type="presParOf" srcId="{8470B1A6-84F0-4AE6-BB19-BA16D5F99591}" destId="{636528B9-E84C-470A-A4BE-E5F455C6452A}" srcOrd="0" destOrd="0" presId="urn:microsoft.com/office/officeart/2005/8/layout/cycle8"/>
    <dgm:cxn modelId="{4CFB1509-5B98-44A3-940C-97612EDAC7A4}" type="presParOf" srcId="{8470B1A6-84F0-4AE6-BB19-BA16D5F99591}" destId="{A872B4D5-173D-4002-954E-474A6DE3C97E}" srcOrd="1" destOrd="0" presId="urn:microsoft.com/office/officeart/2005/8/layout/cycle8"/>
    <dgm:cxn modelId="{F458ED3F-773F-49D5-8F87-30B13C914DEC}" type="presParOf" srcId="{8470B1A6-84F0-4AE6-BB19-BA16D5F99591}" destId="{EE9B9328-532A-4865-969F-3DA15F9F0C5F}" srcOrd="2" destOrd="0" presId="urn:microsoft.com/office/officeart/2005/8/layout/cycle8"/>
    <dgm:cxn modelId="{2713BE7A-ECD5-44E3-ACDC-AA9F7D8A16B0}" type="presParOf" srcId="{8470B1A6-84F0-4AE6-BB19-BA16D5F99591}" destId="{A0838A3C-D501-4402-A898-6FA86B37127F}" srcOrd="3" destOrd="0" presId="urn:microsoft.com/office/officeart/2005/8/layout/cycle8"/>
    <dgm:cxn modelId="{EE01EF57-48A7-4035-92D7-18D68CDC5D05}" type="presParOf" srcId="{8470B1A6-84F0-4AE6-BB19-BA16D5F99591}" destId="{974A56AC-7CEE-4D93-BC38-8DAEBC5B0D36}" srcOrd="4" destOrd="0" presId="urn:microsoft.com/office/officeart/2005/8/layout/cycle8"/>
    <dgm:cxn modelId="{AC23557F-D2E3-4018-8020-D657FED37E94}" type="presParOf" srcId="{8470B1A6-84F0-4AE6-BB19-BA16D5F99591}" destId="{E7658B2C-9AAD-4768-AF5C-48036EC03985}" srcOrd="5" destOrd="0" presId="urn:microsoft.com/office/officeart/2005/8/layout/cycle8"/>
    <dgm:cxn modelId="{CBE0D510-3790-4070-BFBD-AA258939CE95}" type="presParOf" srcId="{8470B1A6-84F0-4AE6-BB19-BA16D5F99591}" destId="{34B01638-D3DC-45F2-8656-A2CF9E069641}" srcOrd="6" destOrd="0" presId="urn:microsoft.com/office/officeart/2005/8/layout/cycle8"/>
    <dgm:cxn modelId="{DE8B9B82-BAE7-4A22-8B2C-8C33F86A6395}" type="presParOf" srcId="{8470B1A6-84F0-4AE6-BB19-BA16D5F99591}" destId="{644628C0-DCE0-45B9-8076-7E6DF66705C0}" srcOrd="7" destOrd="0" presId="urn:microsoft.com/office/officeart/2005/8/layout/cycle8"/>
    <dgm:cxn modelId="{47FD5E37-EBCF-4D30-B387-A0AD3D520E20}" type="presParOf" srcId="{8470B1A6-84F0-4AE6-BB19-BA16D5F99591}" destId="{8C02FF2B-255F-4CED-87C4-A8E12111C5DE}" srcOrd="8" destOrd="0" presId="urn:microsoft.com/office/officeart/2005/8/layout/cycle8"/>
    <dgm:cxn modelId="{A9685502-31AF-455C-BBBA-851A8AAA1701}" type="presParOf" srcId="{8470B1A6-84F0-4AE6-BB19-BA16D5F99591}" destId="{7A16C35D-C899-42F1-B127-3C8869E45520}" srcOrd="9" destOrd="0" presId="urn:microsoft.com/office/officeart/2005/8/layout/cycle8"/>
    <dgm:cxn modelId="{1029DB7D-E663-4A97-901D-55AA2E61D055}" type="presParOf" srcId="{8470B1A6-84F0-4AE6-BB19-BA16D5F99591}" destId="{182812B2-FF16-4E85-A5C0-3BF771FBA290}" srcOrd="10" destOrd="0" presId="urn:microsoft.com/office/officeart/2005/8/layout/cycle8"/>
    <dgm:cxn modelId="{6569F6DB-7129-463F-8F9E-3BCFA82E6FF8}" type="presParOf" srcId="{8470B1A6-84F0-4AE6-BB19-BA16D5F99591}" destId="{EABC3F0D-E8F7-41FE-90E3-AC156760F00D}" srcOrd="11" destOrd="0" presId="urn:microsoft.com/office/officeart/2005/8/layout/cycle8"/>
    <dgm:cxn modelId="{09E339F6-6A17-4BAC-A258-2342D2A89472}" type="presParOf" srcId="{8470B1A6-84F0-4AE6-BB19-BA16D5F99591}" destId="{555C8DBB-E187-4376-BF53-3FD2785CC15C}" srcOrd="12" destOrd="0" presId="urn:microsoft.com/office/officeart/2005/8/layout/cycle8"/>
    <dgm:cxn modelId="{09C42F7F-34FF-4BB8-9113-B38C13C93675}" type="presParOf" srcId="{8470B1A6-84F0-4AE6-BB19-BA16D5F99591}" destId="{9D9F7AF6-E908-4CA3-A967-61E83610A594}" srcOrd="13" destOrd="0" presId="urn:microsoft.com/office/officeart/2005/8/layout/cycle8"/>
    <dgm:cxn modelId="{D79A292D-D1C9-4BEE-9473-56EC0CD2BD67}" type="presParOf" srcId="{8470B1A6-84F0-4AE6-BB19-BA16D5F99591}" destId="{DA12202C-5B05-467E-9C8E-CDD4FB0B5F6D}"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16C19D8-B2C5-404E-8B97-DFA41DE4B6F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4F91795-E314-4FD4-AA6B-1D6B2566B0D0}">
      <dgm:prSet phldrT="[Text]"/>
      <dgm:spPr/>
      <dgm:t>
        <a:bodyPr/>
        <a:lstStyle/>
        <a:p>
          <a:r>
            <a:rPr lang="ro-RO" dirty="0" smtClean="0"/>
            <a:t>Ce te-a surprins?</a:t>
          </a:r>
          <a:endParaRPr lang="en-US" dirty="0"/>
        </a:p>
      </dgm:t>
    </dgm:pt>
    <dgm:pt modelId="{16F5628F-4A3A-42F7-84C1-DD05F00AD603}" type="parTrans" cxnId="{6A2C8E97-A959-4295-952F-2506D35B5D94}">
      <dgm:prSet/>
      <dgm:spPr/>
      <dgm:t>
        <a:bodyPr/>
        <a:lstStyle/>
        <a:p>
          <a:endParaRPr lang="en-US"/>
        </a:p>
      </dgm:t>
    </dgm:pt>
    <dgm:pt modelId="{3FBC240A-4534-481C-9DBE-15243B1F9211}" type="sibTrans" cxnId="{6A2C8E97-A959-4295-952F-2506D35B5D94}">
      <dgm:prSet/>
      <dgm:spPr/>
      <dgm:t>
        <a:bodyPr/>
        <a:lstStyle/>
        <a:p>
          <a:endParaRPr lang="en-US"/>
        </a:p>
      </dgm:t>
    </dgm:pt>
    <dgm:pt modelId="{1786C337-699D-43D9-AE71-A5D441F7047D}">
      <dgm:prSet phldrT="[Text]"/>
      <dgm:spPr/>
      <dgm:t>
        <a:bodyPr/>
        <a:lstStyle/>
        <a:p>
          <a:r>
            <a:rPr lang="ro-RO" dirty="0" smtClean="0"/>
            <a:t>Ce ai câștigat? / Ce ai dezvoltat?</a:t>
          </a:r>
          <a:endParaRPr lang="en-US" dirty="0"/>
        </a:p>
      </dgm:t>
    </dgm:pt>
    <dgm:pt modelId="{4BA0971F-8072-4200-A47E-1B667364FCC2}" type="parTrans" cxnId="{93FF494C-1B13-462F-A46B-0C5EC3158AF6}">
      <dgm:prSet/>
      <dgm:spPr/>
      <dgm:t>
        <a:bodyPr/>
        <a:lstStyle/>
        <a:p>
          <a:endParaRPr lang="en-US"/>
        </a:p>
      </dgm:t>
    </dgm:pt>
    <dgm:pt modelId="{20292C1B-EB43-45D5-B41B-401D52F8E019}" type="sibTrans" cxnId="{93FF494C-1B13-462F-A46B-0C5EC3158AF6}">
      <dgm:prSet/>
      <dgm:spPr/>
      <dgm:t>
        <a:bodyPr/>
        <a:lstStyle/>
        <a:p>
          <a:endParaRPr lang="en-US"/>
        </a:p>
      </dgm:t>
    </dgm:pt>
    <dgm:pt modelId="{34BFF843-8939-44D8-853C-C8D6CD2149CD}">
      <dgm:prSet phldrT="[Text]"/>
      <dgm:spPr/>
      <dgm:t>
        <a:bodyPr/>
        <a:lstStyle/>
        <a:p>
          <a:r>
            <a:rPr lang="ro-RO" dirty="0" smtClean="0"/>
            <a:t>Ce ai vrea să afli/ să dezvolți mai departe?</a:t>
          </a:r>
          <a:endParaRPr lang="en-US" dirty="0"/>
        </a:p>
      </dgm:t>
    </dgm:pt>
    <dgm:pt modelId="{4BB79EAD-1527-4992-A607-15307790793D}" type="parTrans" cxnId="{77ECA050-1580-4C5B-9B8C-60C7D22776AB}">
      <dgm:prSet/>
      <dgm:spPr/>
      <dgm:t>
        <a:bodyPr/>
        <a:lstStyle/>
        <a:p>
          <a:endParaRPr lang="en-US"/>
        </a:p>
      </dgm:t>
    </dgm:pt>
    <dgm:pt modelId="{4F55D6D8-8A08-4E30-A1FF-AF94721E9CD4}" type="sibTrans" cxnId="{77ECA050-1580-4C5B-9B8C-60C7D22776AB}">
      <dgm:prSet/>
      <dgm:spPr/>
      <dgm:t>
        <a:bodyPr/>
        <a:lstStyle/>
        <a:p>
          <a:endParaRPr lang="en-US"/>
        </a:p>
      </dgm:t>
    </dgm:pt>
    <dgm:pt modelId="{98E9FA35-BE62-46C3-8E6E-076800F54ED6}" type="pres">
      <dgm:prSet presAssocID="{B16C19D8-B2C5-404E-8B97-DFA41DE4B6FD}" presName="linear" presStyleCnt="0">
        <dgm:presLayoutVars>
          <dgm:dir/>
          <dgm:animLvl val="lvl"/>
          <dgm:resizeHandles val="exact"/>
        </dgm:presLayoutVars>
      </dgm:prSet>
      <dgm:spPr/>
      <dgm:t>
        <a:bodyPr/>
        <a:lstStyle/>
        <a:p>
          <a:endParaRPr lang="en-US"/>
        </a:p>
      </dgm:t>
    </dgm:pt>
    <dgm:pt modelId="{D8DDC012-93B6-4673-AEB5-5C295EE98B87}" type="pres">
      <dgm:prSet presAssocID="{B4F91795-E314-4FD4-AA6B-1D6B2566B0D0}" presName="parentLin" presStyleCnt="0"/>
      <dgm:spPr/>
    </dgm:pt>
    <dgm:pt modelId="{F183C722-3C94-4E7A-A2AD-98D4C7440F1F}" type="pres">
      <dgm:prSet presAssocID="{B4F91795-E314-4FD4-AA6B-1D6B2566B0D0}" presName="parentLeftMargin" presStyleLbl="node1" presStyleIdx="0" presStyleCnt="3"/>
      <dgm:spPr/>
      <dgm:t>
        <a:bodyPr/>
        <a:lstStyle/>
        <a:p>
          <a:endParaRPr lang="en-US"/>
        </a:p>
      </dgm:t>
    </dgm:pt>
    <dgm:pt modelId="{C9B5AAD9-6CA7-427A-A6EC-7E8DEA92088D}" type="pres">
      <dgm:prSet presAssocID="{B4F91795-E314-4FD4-AA6B-1D6B2566B0D0}" presName="parentText" presStyleLbl="node1" presStyleIdx="0" presStyleCnt="3">
        <dgm:presLayoutVars>
          <dgm:chMax val="0"/>
          <dgm:bulletEnabled val="1"/>
        </dgm:presLayoutVars>
      </dgm:prSet>
      <dgm:spPr/>
      <dgm:t>
        <a:bodyPr/>
        <a:lstStyle/>
        <a:p>
          <a:endParaRPr lang="en-US"/>
        </a:p>
      </dgm:t>
    </dgm:pt>
    <dgm:pt modelId="{C6218661-1F48-4D99-B49A-B8AB4BBB6779}" type="pres">
      <dgm:prSet presAssocID="{B4F91795-E314-4FD4-AA6B-1D6B2566B0D0}" presName="negativeSpace" presStyleCnt="0"/>
      <dgm:spPr/>
    </dgm:pt>
    <dgm:pt modelId="{25AE6CB9-96DB-4CD1-95BA-0B4601942369}" type="pres">
      <dgm:prSet presAssocID="{B4F91795-E314-4FD4-AA6B-1D6B2566B0D0}" presName="childText" presStyleLbl="conFgAcc1" presStyleIdx="0" presStyleCnt="3">
        <dgm:presLayoutVars>
          <dgm:bulletEnabled val="1"/>
        </dgm:presLayoutVars>
      </dgm:prSet>
      <dgm:spPr/>
    </dgm:pt>
    <dgm:pt modelId="{F3D4D1DF-14AE-4616-B4F2-7C70BE621766}" type="pres">
      <dgm:prSet presAssocID="{3FBC240A-4534-481C-9DBE-15243B1F9211}" presName="spaceBetweenRectangles" presStyleCnt="0"/>
      <dgm:spPr/>
    </dgm:pt>
    <dgm:pt modelId="{6BAA9AA6-FD01-40E8-9FCF-4F4802B55DEF}" type="pres">
      <dgm:prSet presAssocID="{1786C337-699D-43D9-AE71-A5D441F7047D}" presName="parentLin" presStyleCnt="0"/>
      <dgm:spPr/>
    </dgm:pt>
    <dgm:pt modelId="{40AFD1E3-52CD-46B9-8CC4-C0763CE9EFD9}" type="pres">
      <dgm:prSet presAssocID="{1786C337-699D-43D9-AE71-A5D441F7047D}" presName="parentLeftMargin" presStyleLbl="node1" presStyleIdx="0" presStyleCnt="3"/>
      <dgm:spPr/>
      <dgm:t>
        <a:bodyPr/>
        <a:lstStyle/>
        <a:p>
          <a:endParaRPr lang="en-US"/>
        </a:p>
      </dgm:t>
    </dgm:pt>
    <dgm:pt modelId="{8A6E9BE4-EA5D-49CE-9098-C4BDE5CA7C05}" type="pres">
      <dgm:prSet presAssocID="{1786C337-699D-43D9-AE71-A5D441F7047D}" presName="parentText" presStyleLbl="node1" presStyleIdx="1" presStyleCnt="3">
        <dgm:presLayoutVars>
          <dgm:chMax val="0"/>
          <dgm:bulletEnabled val="1"/>
        </dgm:presLayoutVars>
      </dgm:prSet>
      <dgm:spPr/>
      <dgm:t>
        <a:bodyPr/>
        <a:lstStyle/>
        <a:p>
          <a:endParaRPr lang="en-US"/>
        </a:p>
      </dgm:t>
    </dgm:pt>
    <dgm:pt modelId="{8BCAA4CB-01AA-40B7-A3AB-E5024B433AC1}" type="pres">
      <dgm:prSet presAssocID="{1786C337-699D-43D9-AE71-A5D441F7047D}" presName="negativeSpace" presStyleCnt="0"/>
      <dgm:spPr/>
    </dgm:pt>
    <dgm:pt modelId="{3E221816-2978-49B7-8FE4-1CBBF2D8E27F}" type="pres">
      <dgm:prSet presAssocID="{1786C337-699D-43D9-AE71-A5D441F7047D}" presName="childText" presStyleLbl="conFgAcc1" presStyleIdx="1" presStyleCnt="3">
        <dgm:presLayoutVars>
          <dgm:bulletEnabled val="1"/>
        </dgm:presLayoutVars>
      </dgm:prSet>
      <dgm:spPr/>
    </dgm:pt>
    <dgm:pt modelId="{3891B6D6-D494-4CF2-9C73-E26D2BCD86E1}" type="pres">
      <dgm:prSet presAssocID="{20292C1B-EB43-45D5-B41B-401D52F8E019}" presName="spaceBetweenRectangles" presStyleCnt="0"/>
      <dgm:spPr/>
    </dgm:pt>
    <dgm:pt modelId="{CF2267BF-2C17-4BF9-89B3-4159C55DB533}" type="pres">
      <dgm:prSet presAssocID="{34BFF843-8939-44D8-853C-C8D6CD2149CD}" presName="parentLin" presStyleCnt="0"/>
      <dgm:spPr/>
    </dgm:pt>
    <dgm:pt modelId="{195820DA-0766-4700-A9C0-26247DE09393}" type="pres">
      <dgm:prSet presAssocID="{34BFF843-8939-44D8-853C-C8D6CD2149CD}" presName="parentLeftMargin" presStyleLbl="node1" presStyleIdx="1" presStyleCnt="3"/>
      <dgm:spPr/>
      <dgm:t>
        <a:bodyPr/>
        <a:lstStyle/>
        <a:p>
          <a:endParaRPr lang="en-US"/>
        </a:p>
      </dgm:t>
    </dgm:pt>
    <dgm:pt modelId="{2225BB5D-CE82-455A-9E11-7AAA952043E6}" type="pres">
      <dgm:prSet presAssocID="{34BFF843-8939-44D8-853C-C8D6CD2149CD}" presName="parentText" presStyleLbl="node1" presStyleIdx="2" presStyleCnt="3">
        <dgm:presLayoutVars>
          <dgm:chMax val="0"/>
          <dgm:bulletEnabled val="1"/>
        </dgm:presLayoutVars>
      </dgm:prSet>
      <dgm:spPr/>
      <dgm:t>
        <a:bodyPr/>
        <a:lstStyle/>
        <a:p>
          <a:endParaRPr lang="en-US"/>
        </a:p>
      </dgm:t>
    </dgm:pt>
    <dgm:pt modelId="{284336DE-97B3-45E9-9B3B-606011DCFBBE}" type="pres">
      <dgm:prSet presAssocID="{34BFF843-8939-44D8-853C-C8D6CD2149CD}" presName="negativeSpace" presStyleCnt="0"/>
      <dgm:spPr/>
    </dgm:pt>
    <dgm:pt modelId="{38995183-D4A4-4914-A629-072C1DE09FB2}" type="pres">
      <dgm:prSet presAssocID="{34BFF843-8939-44D8-853C-C8D6CD2149CD}" presName="childText" presStyleLbl="conFgAcc1" presStyleIdx="2" presStyleCnt="3">
        <dgm:presLayoutVars>
          <dgm:bulletEnabled val="1"/>
        </dgm:presLayoutVars>
      </dgm:prSet>
      <dgm:spPr/>
    </dgm:pt>
  </dgm:ptLst>
  <dgm:cxnLst>
    <dgm:cxn modelId="{77ECA050-1580-4C5B-9B8C-60C7D22776AB}" srcId="{B16C19D8-B2C5-404E-8B97-DFA41DE4B6FD}" destId="{34BFF843-8939-44D8-853C-C8D6CD2149CD}" srcOrd="2" destOrd="0" parTransId="{4BB79EAD-1527-4992-A607-15307790793D}" sibTransId="{4F55D6D8-8A08-4E30-A1FF-AF94721E9CD4}"/>
    <dgm:cxn modelId="{805A1C55-60F0-4FF5-997E-A63B190F10AE}" type="presOf" srcId="{B4F91795-E314-4FD4-AA6B-1D6B2566B0D0}" destId="{C9B5AAD9-6CA7-427A-A6EC-7E8DEA92088D}" srcOrd="1" destOrd="0" presId="urn:microsoft.com/office/officeart/2005/8/layout/list1"/>
    <dgm:cxn modelId="{83C8249F-5FC7-4C51-B6FF-EA35D9AE5292}" type="presOf" srcId="{1786C337-699D-43D9-AE71-A5D441F7047D}" destId="{40AFD1E3-52CD-46B9-8CC4-C0763CE9EFD9}" srcOrd="0" destOrd="0" presId="urn:microsoft.com/office/officeart/2005/8/layout/list1"/>
    <dgm:cxn modelId="{6A2C8E97-A959-4295-952F-2506D35B5D94}" srcId="{B16C19D8-B2C5-404E-8B97-DFA41DE4B6FD}" destId="{B4F91795-E314-4FD4-AA6B-1D6B2566B0D0}" srcOrd="0" destOrd="0" parTransId="{16F5628F-4A3A-42F7-84C1-DD05F00AD603}" sibTransId="{3FBC240A-4534-481C-9DBE-15243B1F9211}"/>
    <dgm:cxn modelId="{406E35F1-40CB-4204-B50C-339F05FC98BD}" type="presOf" srcId="{34BFF843-8939-44D8-853C-C8D6CD2149CD}" destId="{2225BB5D-CE82-455A-9E11-7AAA952043E6}" srcOrd="1" destOrd="0" presId="urn:microsoft.com/office/officeart/2005/8/layout/list1"/>
    <dgm:cxn modelId="{73F1BCE1-4441-47BD-87A0-309A3EA89656}" type="presOf" srcId="{34BFF843-8939-44D8-853C-C8D6CD2149CD}" destId="{195820DA-0766-4700-A9C0-26247DE09393}" srcOrd="0" destOrd="0" presId="urn:microsoft.com/office/officeart/2005/8/layout/list1"/>
    <dgm:cxn modelId="{9DED213E-9A36-44DF-8DA3-19839C1ADB14}" type="presOf" srcId="{1786C337-699D-43D9-AE71-A5D441F7047D}" destId="{8A6E9BE4-EA5D-49CE-9098-C4BDE5CA7C05}" srcOrd="1" destOrd="0" presId="urn:microsoft.com/office/officeart/2005/8/layout/list1"/>
    <dgm:cxn modelId="{C73280DA-8795-4690-8355-F4B74588DEE0}" type="presOf" srcId="{B4F91795-E314-4FD4-AA6B-1D6B2566B0D0}" destId="{F183C722-3C94-4E7A-A2AD-98D4C7440F1F}" srcOrd="0" destOrd="0" presId="urn:microsoft.com/office/officeart/2005/8/layout/list1"/>
    <dgm:cxn modelId="{93FF494C-1B13-462F-A46B-0C5EC3158AF6}" srcId="{B16C19D8-B2C5-404E-8B97-DFA41DE4B6FD}" destId="{1786C337-699D-43D9-AE71-A5D441F7047D}" srcOrd="1" destOrd="0" parTransId="{4BA0971F-8072-4200-A47E-1B667364FCC2}" sibTransId="{20292C1B-EB43-45D5-B41B-401D52F8E019}"/>
    <dgm:cxn modelId="{AE808E80-34C8-45FF-9355-8210E5EDADE8}" type="presOf" srcId="{B16C19D8-B2C5-404E-8B97-DFA41DE4B6FD}" destId="{98E9FA35-BE62-46C3-8E6E-076800F54ED6}" srcOrd="0" destOrd="0" presId="urn:microsoft.com/office/officeart/2005/8/layout/list1"/>
    <dgm:cxn modelId="{E48CC523-FA92-4E20-8511-3AF4B1AA412A}" type="presParOf" srcId="{98E9FA35-BE62-46C3-8E6E-076800F54ED6}" destId="{D8DDC012-93B6-4673-AEB5-5C295EE98B87}" srcOrd="0" destOrd="0" presId="urn:microsoft.com/office/officeart/2005/8/layout/list1"/>
    <dgm:cxn modelId="{F04DBCC1-52FD-4E5E-A07B-B669F41F9874}" type="presParOf" srcId="{D8DDC012-93B6-4673-AEB5-5C295EE98B87}" destId="{F183C722-3C94-4E7A-A2AD-98D4C7440F1F}" srcOrd="0" destOrd="0" presId="urn:microsoft.com/office/officeart/2005/8/layout/list1"/>
    <dgm:cxn modelId="{5C092003-6616-486C-BFD5-B204A9447A6E}" type="presParOf" srcId="{D8DDC012-93B6-4673-AEB5-5C295EE98B87}" destId="{C9B5AAD9-6CA7-427A-A6EC-7E8DEA92088D}" srcOrd="1" destOrd="0" presId="urn:microsoft.com/office/officeart/2005/8/layout/list1"/>
    <dgm:cxn modelId="{AB4EC6F4-103B-4D0B-876A-E14ECEE09434}" type="presParOf" srcId="{98E9FA35-BE62-46C3-8E6E-076800F54ED6}" destId="{C6218661-1F48-4D99-B49A-B8AB4BBB6779}" srcOrd="1" destOrd="0" presId="urn:microsoft.com/office/officeart/2005/8/layout/list1"/>
    <dgm:cxn modelId="{D64BC98E-BC65-41A4-ACC3-21A876663562}" type="presParOf" srcId="{98E9FA35-BE62-46C3-8E6E-076800F54ED6}" destId="{25AE6CB9-96DB-4CD1-95BA-0B4601942369}" srcOrd="2" destOrd="0" presId="urn:microsoft.com/office/officeart/2005/8/layout/list1"/>
    <dgm:cxn modelId="{28A26407-8CBC-4C73-9D44-79A4FBC4F050}" type="presParOf" srcId="{98E9FA35-BE62-46C3-8E6E-076800F54ED6}" destId="{F3D4D1DF-14AE-4616-B4F2-7C70BE621766}" srcOrd="3" destOrd="0" presId="urn:microsoft.com/office/officeart/2005/8/layout/list1"/>
    <dgm:cxn modelId="{91A4755D-06FD-40BC-B11B-96076FC2BAC0}" type="presParOf" srcId="{98E9FA35-BE62-46C3-8E6E-076800F54ED6}" destId="{6BAA9AA6-FD01-40E8-9FCF-4F4802B55DEF}" srcOrd="4" destOrd="0" presId="urn:microsoft.com/office/officeart/2005/8/layout/list1"/>
    <dgm:cxn modelId="{F9F0D5B1-ED25-4EB1-8A03-B1260F012258}" type="presParOf" srcId="{6BAA9AA6-FD01-40E8-9FCF-4F4802B55DEF}" destId="{40AFD1E3-52CD-46B9-8CC4-C0763CE9EFD9}" srcOrd="0" destOrd="0" presId="urn:microsoft.com/office/officeart/2005/8/layout/list1"/>
    <dgm:cxn modelId="{39329A8D-132E-4C1F-861B-996058F56EFF}" type="presParOf" srcId="{6BAA9AA6-FD01-40E8-9FCF-4F4802B55DEF}" destId="{8A6E9BE4-EA5D-49CE-9098-C4BDE5CA7C05}" srcOrd="1" destOrd="0" presId="urn:microsoft.com/office/officeart/2005/8/layout/list1"/>
    <dgm:cxn modelId="{DFA28C9C-93D3-43BF-813F-DD5087F2B191}" type="presParOf" srcId="{98E9FA35-BE62-46C3-8E6E-076800F54ED6}" destId="{8BCAA4CB-01AA-40B7-A3AB-E5024B433AC1}" srcOrd="5" destOrd="0" presId="urn:microsoft.com/office/officeart/2005/8/layout/list1"/>
    <dgm:cxn modelId="{0570AC42-8720-47B9-9343-4FFED3E0F408}" type="presParOf" srcId="{98E9FA35-BE62-46C3-8E6E-076800F54ED6}" destId="{3E221816-2978-49B7-8FE4-1CBBF2D8E27F}" srcOrd="6" destOrd="0" presId="urn:microsoft.com/office/officeart/2005/8/layout/list1"/>
    <dgm:cxn modelId="{ED423E9A-8864-4BD4-B5D1-BD41369877DD}" type="presParOf" srcId="{98E9FA35-BE62-46C3-8E6E-076800F54ED6}" destId="{3891B6D6-D494-4CF2-9C73-E26D2BCD86E1}" srcOrd="7" destOrd="0" presId="urn:microsoft.com/office/officeart/2005/8/layout/list1"/>
    <dgm:cxn modelId="{05F17A86-70E4-4F7A-BD34-FCD313F28FDC}" type="presParOf" srcId="{98E9FA35-BE62-46C3-8E6E-076800F54ED6}" destId="{CF2267BF-2C17-4BF9-89B3-4159C55DB533}" srcOrd="8" destOrd="0" presId="urn:microsoft.com/office/officeart/2005/8/layout/list1"/>
    <dgm:cxn modelId="{48B56325-C18C-41C6-B6CC-EA64C01A472F}" type="presParOf" srcId="{CF2267BF-2C17-4BF9-89B3-4159C55DB533}" destId="{195820DA-0766-4700-A9C0-26247DE09393}" srcOrd="0" destOrd="0" presId="urn:microsoft.com/office/officeart/2005/8/layout/list1"/>
    <dgm:cxn modelId="{3DBB5623-B732-450B-91A5-023F20CAF49D}" type="presParOf" srcId="{CF2267BF-2C17-4BF9-89B3-4159C55DB533}" destId="{2225BB5D-CE82-455A-9E11-7AAA952043E6}" srcOrd="1" destOrd="0" presId="urn:microsoft.com/office/officeart/2005/8/layout/list1"/>
    <dgm:cxn modelId="{2FE0FE43-EC51-4B7D-ABC2-FAA3B041DABC}" type="presParOf" srcId="{98E9FA35-BE62-46C3-8E6E-076800F54ED6}" destId="{284336DE-97B3-45E9-9B3B-606011DCFBBE}" srcOrd="9" destOrd="0" presId="urn:microsoft.com/office/officeart/2005/8/layout/list1"/>
    <dgm:cxn modelId="{4BC613E5-52C0-45FC-A6B0-BAAD96524E01}" type="presParOf" srcId="{98E9FA35-BE62-46C3-8E6E-076800F54ED6}" destId="{38995183-D4A4-4914-A629-072C1DE09FB2}"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25EC775-B95D-4230-89CF-56223802461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B36A1-3ED0-4B3F-914E-99E8B6BBD7A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5EC775-B95D-4230-89CF-56223802461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B36A1-3ED0-4B3F-914E-99E8B6BBD7A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25EC775-B95D-4230-89CF-56223802461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B36A1-3ED0-4B3F-914E-99E8B6BBD7A2}"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5EC775-B95D-4230-89CF-56223802461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B36A1-3ED0-4B3F-914E-99E8B6BBD7A2}"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5EC775-B95D-4230-89CF-562238024617}" type="datetimeFigureOut">
              <a:rPr lang="en-US" smtClean="0"/>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B36A1-3ED0-4B3F-914E-99E8B6BBD7A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425EC775-B95D-4230-89CF-56223802461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B36A1-3ED0-4B3F-914E-99E8B6BBD7A2}"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5EC775-B95D-4230-89CF-562238024617}" type="datetimeFigureOut">
              <a:rPr lang="en-US" smtClean="0"/>
              <a:t>5/4/2020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7B36A1-3ED0-4B3F-914E-99E8B6BBD7A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5EC775-B95D-4230-89CF-562238024617}" type="datetimeFigureOut">
              <a:rPr lang="en-US" smtClean="0"/>
              <a:t>5/4/2020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7B36A1-3ED0-4B3F-914E-99E8B6BBD7A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425EC775-B95D-4230-89CF-562238024617}" type="datetimeFigureOut">
              <a:rPr lang="en-US" smtClean="0"/>
              <a:t>5/4/2020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7B36A1-3ED0-4B3F-914E-99E8B6BBD7A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25EC775-B95D-4230-89CF-56223802461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B36A1-3ED0-4B3F-914E-99E8B6BBD7A2}"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5EC775-B95D-4230-89CF-562238024617}" type="datetimeFigureOut">
              <a:rPr lang="en-US" smtClean="0"/>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B36A1-3ED0-4B3F-914E-99E8B6BBD7A2}"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425EC775-B95D-4230-89CF-562238024617}" type="datetimeFigureOut">
              <a:rPr lang="en-US" smtClean="0"/>
              <a:t>5/4/2020</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477B36A1-3ED0-4B3F-914E-99E8B6BBD7A2}"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i="1" dirty="0" smtClean="0"/>
              <a:t>,,Trei</a:t>
            </a:r>
            <a:r>
              <a:rPr lang="en-US" i="1" dirty="0" smtClean="0"/>
              <a:t> s</a:t>
            </a:r>
            <a:r>
              <a:rPr lang="ro-RO" i="1" dirty="0" smtClean="0"/>
              <a:t>ăptămâni în Himalaya“</a:t>
            </a:r>
            <a:r>
              <a:rPr lang="ro-RO" dirty="0" smtClean="0"/>
              <a:t>, </a:t>
            </a:r>
            <a:br>
              <a:rPr lang="ro-RO" dirty="0" smtClean="0"/>
            </a:br>
            <a:r>
              <a:rPr lang="ro-RO" dirty="0" smtClean="0"/>
              <a:t>de Marius Chivu</a:t>
            </a:r>
            <a:endParaRPr lang="en-US" dirty="0"/>
          </a:p>
        </p:txBody>
      </p:sp>
      <p:sp>
        <p:nvSpPr>
          <p:cNvPr id="3" name="Subtitle 2"/>
          <p:cNvSpPr>
            <a:spLocks noGrp="1"/>
          </p:cNvSpPr>
          <p:nvPr>
            <p:ph type="subTitle" idx="1"/>
          </p:nvPr>
        </p:nvSpPr>
        <p:spPr>
          <a:xfrm>
            <a:off x="1600200" y="5257800"/>
            <a:ext cx="6400800" cy="838200"/>
          </a:xfrm>
        </p:spPr>
        <p:txBody>
          <a:bodyPr>
            <a:normAutofit fontScale="85000" lnSpcReduction="20000"/>
          </a:bodyPr>
          <a:lstStyle/>
          <a:p>
            <a:r>
              <a:rPr lang="ro-RO" dirty="0" smtClean="0">
                <a:solidFill>
                  <a:srgbClr val="002060"/>
                </a:solidFill>
              </a:rPr>
              <a:t>Colegiul Național „Vasile Alecsandri”</a:t>
            </a:r>
          </a:p>
          <a:p>
            <a:r>
              <a:rPr lang="ro-RO" dirty="0" smtClean="0">
                <a:solidFill>
                  <a:srgbClr val="002060"/>
                </a:solidFill>
              </a:rPr>
              <a:t>Clasa a VII-a</a:t>
            </a:r>
          </a:p>
          <a:p>
            <a:r>
              <a:rPr lang="ro-RO" b="1" i="1" dirty="0" smtClean="0">
                <a:solidFill>
                  <a:srgbClr val="002060"/>
                </a:solidFill>
              </a:rPr>
              <a:t>Săptămâna Altfel, 2020</a:t>
            </a:r>
          </a:p>
          <a:p>
            <a:endParaRPr lang="en-US" dirty="0">
              <a:solidFill>
                <a:srgbClr val="002060"/>
              </a:solidFill>
            </a:endParaRPr>
          </a:p>
        </p:txBody>
      </p:sp>
    </p:spTree>
    <p:extLst>
      <p:ext uri="{BB962C8B-B14F-4D97-AF65-F5344CB8AC3E}">
        <p14:creationId xmlns:p14="http://schemas.microsoft.com/office/powerpoint/2010/main" val="920249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228600"/>
            <a:ext cx="8686800" cy="6324599"/>
          </a:xfrm>
        </p:spPr>
      </p:pic>
    </p:spTree>
    <p:extLst>
      <p:ext uri="{BB962C8B-B14F-4D97-AF65-F5344CB8AC3E}">
        <p14:creationId xmlns:p14="http://schemas.microsoft.com/office/powerpoint/2010/main" val="34066539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228600"/>
            <a:ext cx="8762999" cy="6324600"/>
          </a:xfrm>
        </p:spPr>
      </p:pic>
    </p:spTree>
    <p:extLst>
      <p:ext uri="{BB962C8B-B14F-4D97-AF65-F5344CB8AC3E}">
        <p14:creationId xmlns:p14="http://schemas.microsoft.com/office/powerpoint/2010/main" val="6019463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34697723"/>
              </p:ext>
            </p:extLst>
          </p:nvPr>
        </p:nvGraphicFramePr>
        <p:xfrm>
          <a:off x="685800" y="1828800"/>
          <a:ext cx="79248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57200" y="338328"/>
            <a:ext cx="8229600" cy="1795272"/>
          </a:xfrm>
        </p:spPr>
        <p:txBody>
          <a:bodyPr>
            <a:normAutofit/>
          </a:bodyPr>
          <a:lstStyle/>
          <a:p>
            <a:r>
              <a:rPr lang="ro-RO" sz="1800" b="1" i="1" dirty="0" smtClean="0">
                <a:solidFill>
                  <a:srgbClr val="002060"/>
                </a:solidFill>
              </a:rPr>
              <a:t>Când a venit cu propunerea asta deopotrivă tentantă și înspăimântătoare – cândva imediat după Anul Nou –, i-am răspuns că trebuie să mă mai gândesc. Însă ideea a crescut în mintea mea ca un bulgăre de zăpadă până când m-am trezit că numai asta aveam în cap.</a:t>
            </a:r>
            <a:br>
              <a:rPr lang="ro-RO" sz="1800" b="1" i="1" dirty="0" smtClean="0">
                <a:solidFill>
                  <a:srgbClr val="002060"/>
                </a:solidFill>
              </a:rPr>
            </a:br>
            <a:r>
              <a:rPr lang="ro-RO" sz="1800" b="1" i="1" dirty="0" smtClean="0">
                <a:solidFill>
                  <a:srgbClr val="002060"/>
                </a:solidFill>
              </a:rPr>
              <a:t/>
            </a:r>
            <a:br>
              <a:rPr lang="ro-RO" sz="1800" b="1" i="1" dirty="0" smtClean="0">
                <a:solidFill>
                  <a:srgbClr val="002060"/>
                </a:solidFill>
              </a:rPr>
            </a:br>
            <a:r>
              <a:rPr lang="ro-RO" sz="1800" b="1" dirty="0" smtClean="0">
                <a:solidFill>
                  <a:srgbClr val="002060"/>
                </a:solidFill>
              </a:rPr>
              <a:t>Analizează figurile de stil selectate urmărind indicațiile:</a:t>
            </a:r>
            <a:endParaRPr lang="en-US" sz="1800" b="1" i="1" dirty="0">
              <a:solidFill>
                <a:srgbClr val="002060"/>
              </a:solidFill>
            </a:endParaRPr>
          </a:p>
        </p:txBody>
      </p:sp>
    </p:spTree>
    <p:extLst>
      <p:ext uri="{BB962C8B-B14F-4D97-AF65-F5344CB8AC3E}">
        <p14:creationId xmlns:p14="http://schemas.microsoft.com/office/powerpoint/2010/main" val="633375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946412752"/>
              </p:ext>
            </p:extLst>
          </p:nvPr>
        </p:nvGraphicFramePr>
        <p:xfrm>
          <a:off x="871538" y="2674938"/>
          <a:ext cx="7408862" cy="3451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57200" y="228600"/>
            <a:ext cx="8229600" cy="2209800"/>
          </a:xfrm>
        </p:spPr>
        <p:txBody>
          <a:bodyPr>
            <a:normAutofit/>
          </a:bodyPr>
          <a:lstStyle/>
          <a:p>
            <a:r>
              <a:rPr lang="ro-RO" sz="1800" b="1" i="1" dirty="0" smtClean="0">
                <a:solidFill>
                  <a:srgbClr val="002060"/>
                </a:solidFill>
              </a:rPr>
              <a:t>Nu sunt chiar ceea ce se cheamă un pantofar, din cei care urcă pe munți doar de 1 Mai încălțați în pantofi, purtând blugi și ținând o doză de bere în mână, dar nici un munțoman, cu atât mai puțin un cățărător. </a:t>
            </a:r>
            <a:br>
              <a:rPr lang="ro-RO" sz="1800" b="1" i="1" dirty="0" smtClean="0">
                <a:solidFill>
                  <a:srgbClr val="002060"/>
                </a:solidFill>
              </a:rPr>
            </a:br>
            <a:r>
              <a:rPr lang="ro-RO" sz="1800" b="1" dirty="0" smtClean="0">
                <a:solidFill>
                  <a:srgbClr val="002060"/>
                </a:solidFill>
              </a:rPr>
              <a:t/>
            </a:r>
            <a:br>
              <a:rPr lang="ro-RO" sz="1800" b="1" dirty="0" smtClean="0">
                <a:solidFill>
                  <a:srgbClr val="002060"/>
                </a:solidFill>
              </a:rPr>
            </a:br>
            <a:r>
              <a:rPr lang="ro-RO" sz="1800" b="1" dirty="0" smtClean="0">
                <a:solidFill>
                  <a:srgbClr val="002060"/>
                </a:solidFill>
              </a:rPr>
              <a:t>Înainte să accepte sau să respingă oferta, Chivu se autoanalizează, pentru a-și cunoaște limitele. Între ce tipuri umane se situează el? Răspunde la întrebare, rezolvând înainte diagrama de mai jos: </a:t>
            </a:r>
            <a:endParaRPr lang="en-US" sz="1800" dirty="0"/>
          </a:p>
        </p:txBody>
      </p:sp>
    </p:spTree>
    <p:extLst>
      <p:ext uri="{BB962C8B-B14F-4D97-AF65-F5344CB8AC3E}">
        <p14:creationId xmlns:p14="http://schemas.microsoft.com/office/powerpoint/2010/main" val="2488655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ro-RO" sz="2000" dirty="0" smtClean="0"/>
              <a:t/>
            </a:r>
            <a:br>
              <a:rPr lang="ro-RO" sz="2000" dirty="0" smtClean="0"/>
            </a:br>
            <a:r>
              <a:rPr lang="ro-RO" sz="2000" dirty="0" smtClean="0"/>
              <a:t>* Identifică tipurile de pronume: </a:t>
            </a:r>
            <a:br>
              <a:rPr lang="ro-RO" sz="2000" dirty="0" smtClean="0"/>
            </a:br>
            <a:r>
              <a:rPr lang="ro-RO" sz="2000" dirty="0" smtClean="0"/>
              <a:t>Ceea ce = pronume ____________</a:t>
            </a:r>
            <a:r>
              <a:rPr lang="ro-RO" sz="2000" dirty="0"/>
              <a:t>se = pronume ________________</a:t>
            </a:r>
            <a:r>
              <a:rPr lang="ro-RO" sz="2000" dirty="0" smtClean="0"/>
              <a:t/>
            </a:r>
            <a:br>
              <a:rPr lang="ro-RO" sz="2000" dirty="0" smtClean="0"/>
            </a:br>
            <a:r>
              <a:rPr lang="ro-RO" sz="2000" dirty="0" smtClean="0"/>
              <a:t>din cei = pronume ______________</a:t>
            </a:r>
            <a:r>
              <a:rPr lang="ro-RO" sz="2000" dirty="0"/>
              <a:t>care = pronume ________________</a:t>
            </a:r>
            <a:r>
              <a:rPr lang="en-US" sz="2000" dirty="0"/>
              <a:t/>
            </a:r>
            <a:br>
              <a:rPr lang="en-US" sz="2000" dirty="0"/>
            </a:br>
            <a:r>
              <a:rPr lang="ro-RO" sz="2000" dirty="0" smtClean="0"/>
              <a:t/>
            </a:r>
            <a:br>
              <a:rPr lang="ro-RO" sz="2000" dirty="0" smtClean="0"/>
            </a:br>
            <a:r>
              <a:rPr lang="ro-RO" sz="2000" dirty="0"/>
              <a:t/>
            </a:r>
            <a:br>
              <a:rPr lang="ro-RO" sz="2000" dirty="0"/>
            </a:br>
            <a:r>
              <a:rPr lang="ro-RO" sz="2000" dirty="0" smtClean="0"/>
              <a:t/>
            </a:r>
            <a:br>
              <a:rPr lang="ro-RO" sz="2000" dirty="0" smtClean="0"/>
            </a:br>
            <a:r>
              <a:rPr lang="ro-RO" sz="2000" dirty="0"/>
              <a:t/>
            </a:r>
            <a:br>
              <a:rPr lang="ro-RO" sz="2000" dirty="0"/>
            </a:br>
            <a:r>
              <a:rPr lang="ro-RO" sz="2000" dirty="0" smtClean="0">
                <a:solidFill>
                  <a:schemeClr val="bg2">
                    <a:lumMod val="25000"/>
                  </a:schemeClr>
                </a:solidFill>
              </a:rPr>
              <a:t>* Scrie A, dacă afirmația e adevărată, sau F, dacă afirmația e falsă: </a:t>
            </a:r>
            <a:br>
              <a:rPr lang="ro-RO" sz="2000" dirty="0" smtClean="0">
                <a:solidFill>
                  <a:schemeClr val="bg2">
                    <a:lumMod val="25000"/>
                  </a:schemeClr>
                </a:solidFill>
              </a:rPr>
            </a:br>
            <a:r>
              <a:rPr lang="ro-RO" sz="2000" dirty="0">
                <a:solidFill>
                  <a:schemeClr val="bg2">
                    <a:lumMod val="25000"/>
                  </a:schemeClr>
                </a:solidFill>
              </a:rPr>
              <a:t/>
            </a:r>
            <a:br>
              <a:rPr lang="ro-RO" sz="2000" dirty="0">
                <a:solidFill>
                  <a:schemeClr val="bg2">
                    <a:lumMod val="25000"/>
                  </a:schemeClr>
                </a:solidFill>
              </a:rPr>
            </a:br>
            <a:r>
              <a:rPr lang="ro-RO" sz="2000" i="1" dirty="0" smtClean="0">
                <a:solidFill>
                  <a:schemeClr val="bg2">
                    <a:lumMod val="25000"/>
                  </a:schemeClr>
                </a:solidFill>
              </a:rPr>
              <a:t>în mână </a:t>
            </a:r>
            <a:r>
              <a:rPr lang="ro-RO" sz="2000" dirty="0" smtClean="0">
                <a:solidFill>
                  <a:schemeClr val="bg2">
                    <a:lumMod val="25000"/>
                  </a:schemeClr>
                </a:solidFill>
              </a:rPr>
              <a:t>este un complement prepozițional, cerut de verbul regent </a:t>
            </a:r>
            <a:r>
              <a:rPr lang="ro-RO" sz="2000" i="1" dirty="0" smtClean="0">
                <a:solidFill>
                  <a:schemeClr val="bg2">
                    <a:lumMod val="25000"/>
                  </a:schemeClr>
                </a:solidFill>
              </a:rPr>
              <a:t>ținând. ____</a:t>
            </a:r>
            <a:r>
              <a:rPr lang="ro-RO" sz="2000" dirty="0" smtClean="0"/>
              <a:t/>
            </a:r>
            <a:br>
              <a:rPr lang="ro-RO" sz="2000" dirty="0" smtClean="0"/>
            </a:br>
            <a:endParaRPr lang="en-US" sz="2000" dirty="0"/>
          </a:p>
        </p:txBody>
      </p:sp>
      <p:sp>
        <p:nvSpPr>
          <p:cNvPr id="3" name="Text Placeholder 2"/>
          <p:cNvSpPr>
            <a:spLocks noGrp="1"/>
          </p:cNvSpPr>
          <p:nvPr>
            <p:ph type="body" idx="1"/>
          </p:nvPr>
        </p:nvSpPr>
        <p:spPr>
          <a:xfrm>
            <a:off x="1367365" y="990600"/>
            <a:ext cx="6417734" cy="1386649"/>
          </a:xfrm>
        </p:spPr>
        <p:txBody>
          <a:bodyPr>
            <a:normAutofit/>
          </a:bodyPr>
          <a:lstStyle/>
          <a:p>
            <a:r>
              <a:rPr lang="ro-RO" b="1" i="1" dirty="0">
                <a:solidFill>
                  <a:srgbClr val="002060"/>
                </a:solidFill>
              </a:rPr>
              <a:t>Nu sunt chiar ceea ce se cheamă un pantofar, din cei care urcă pe munți doar de 1 Mai încălțați în pantofi, purtând blugi și ținând o doză de bere în mână, dar nici un munțoman, cu atât mai puțin un cățărător.</a:t>
            </a:r>
            <a:endParaRPr lang="en-US" dirty="0"/>
          </a:p>
        </p:txBody>
      </p:sp>
      <p:sp>
        <p:nvSpPr>
          <p:cNvPr id="4" name="Teardrop 3"/>
          <p:cNvSpPr/>
          <p:nvPr/>
        </p:nvSpPr>
        <p:spPr>
          <a:xfrm>
            <a:off x="471055" y="665018"/>
            <a:ext cx="762000" cy="935182"/>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71055" y="323487"/>
            <a:ext cx="4572000" cy="369332"/>
          </a:xfrm>
          <a:prstGeom prst="rect">
            <a:avLst/>
          </a:prstGeom>
        </p:spPr>
        <p:txBody>
          <a:bodyPr>
            <a:spAutoFit/>
          </a:bodyPr>
          <a:lstStyle/>
          <a:p>
            <a:r>
              <a:rPr lang="ro-RO" b="1" dirty="0" smtClean="0">
                <a:solidFill>
                  <a:schemeClr val="bg1"/>
                </a:solidFill>
              </a:rPr>
              <a:t>Un strop de gramatică</a:t>
            </a:r>
            <a:endParaRPr lang="en-US" dirty="0">
              <a:solidFill>
                <a:schemeClr val="bg1"/>
              </a:solidFill>
            </a:endParaRPr>
          </a:p>
        </p:txBody>
      </p:sp>
    </p:spTree>
    <p:extLst>
      <p:ext uri="{BB962C8B-B14F-4D97-AF65-F5344CB8AC3E}">
        <p14:creationId xmlns:p14="http://schemas.microsoft.com/office/powerpoint/2010/main" val="2059143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ro-RO" dirty="0" smtClean="0"/>
              <a:t>Scrie sinonime pentru cuvintele: </a:t>
            </a:r>
            <a:r>
              <a:rPr lang="ro-RO" i="1" dirty="0" smtClean="0"/>
              <a:t>impulsionat </a:t>
            </a:r>
            <a:r>
              <a:rPr lang="ro-RO" dirty="0" smtClean="0"/>
              <a:t>și</a:t>
            </a:r>
            <a:r>
              <a:rPr lang="ro-RO" i="1" dirty="0" smtClean="0"/>
              <a:t> determinare.</a:t>
            </a:r>
          </a:p>
          <a:p>
            <a:pPr marL="0" indent="0">
              <a:buNone/>
            </a:pPr>
            <a:r>
              <a:rPr lang="ro-RO" dirty="0" smtClean="0"/>
              <a:t>Scrie ideea principală a fragmentului dat. </a:t>
            </a:r>
          </a:p>
          <a:p>
            <a:pPr marL="0" indent="0">
              <a:buNone/>
            </a:pPr>
            <a:r>
              <a:rPr lang="ro-RO" dirty="0" smtClean="0"/>
              <a:t>Reîntoarce-te la fragmentul de unde a fost selectată fraza de mai sus și scrie un text în care să prezinți cum decurge antrenamentul pentru escaladarea muntelui din Nepal.</a:t>
            </a:r>
            <a:endParaRPr lang="en-US" dirty="0"/>
          </a:p>
        </p:txBody>
      </p:sp>
      <p:sp>
        <p:nvSpPr>
          <p:cNvPr id="3" name="Title 2"/>
          <p:cNvSpPr>
            <a:spLocks noGrp="1"/>
          </p:cNvSpPr>
          <p:nvPr>
            <p:ph type="title"/>
          </p:nvPr>
        </p:nvSpPr>
        <p:spPr/>
        <p:txBody>
          <a:bodyPr>
            <a:normAutofit fontScale="90000"/>
          </a:bodyPr>
          <a:lstStyle/>
          <a:p>
            <a:r>
              <a:rPr lang="ro-RO" sz="2000" b="1" i="1" dirty="0" smtClean="0">
                <a:solidFill>
                  <a:srgbClr val="002060"/>
                </a:solidFill>
              </a:rPr>
              <a:t>Apoi am început să alerg. Mai întâi în jurul blocului, cel mai bine era noaptea, impulsionat și de câinii comunitari care se adunau de pe toate străduțele și alergau după mine cu destulă determinare zgomotoasă încât să iau alergatul foarte în serios.</a:t>
            </a:r>
            <a:endParaRPr lang="en-US" sz="2000" dirty="0"/>
          </a:p>
        </p:txBody>
      </p:sp>
    </p:spTree>
    <p:extLst>
      <p:ext uri="{BB962C8B-B14F-4D97-AF65-F5344CB8AC3E}">
        <p14:creationId xmlns:p14="http://schemas.microsoft.com/office/powerpoint/2010/main" val="3294310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88103810"/>
              </p:ext>
            </p:extLst>
          </p:nvPr>
        </p:nvGraphicFramePr>
        <p:xfrm>
          <a:off x="871538" y="2674938"/>
          <a:ext cx="7408862" cy="3451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57200" y="338328"/>
            <a:ext cx="8229600" cy="2023872"/>
          </a:xfrm>
        </p:spPr>
        <p:txBody>
          <a:bodyPr>
            <a:normAutofit fontScale="90000"/>
          </a:bodyPr>
          <a:lstStyle/>
          <a:p>
            <a:r>
              <a:rPr lang="ro-RO" sz="2000" b="1" i="1" dirty="0" smtClean="0">
                <a:solidFill>
                  <a:srgbClr val="002060"/>
                </a:solidFill>
              </a:rPr>
              <a:t>... în magazinul de echipament montan ... Băieții de acolo, în frunte cu David (a cărui simpatie pentru începătorul care eram m-a încurajat), au consultat lista primită de la agenția nepaleză cu echipamentul de care aveam nevoie și au decis că știu ei mai bine. M-am lăsat pe mâna lor. </a:t>
            </a:r>
            <a:br>
              <a:rPr lang="ro-RO" sz="2000" b="1" i="1" dirty="0" smtClean="0">
                <a:solidFill>
                  <a:srgbClr val="002060"/>
                </a:solidFill>
              </a:rPr>
            </a:br>
            <a:r>
              <a:rPr lang="ro-RO" sz="2000" b="1" i="1" dirty="0" smtClean="0">
                <a:solidFill>
                  <a:srgbClr val="002060"/>
                </a:solidFill>
              </a:rPr>
              <a:t/>
            </a:r>
            <a:br>
              <a:rPr lang="ro-RO" sz="2000" b="1" i="1" dirty="0" smtClean="0">
                <a:solidFill>
                  <a:srgbClr val="002060"/>
                </a:solidFill>
              </a:rPr>
            </a:br>
            <a:r>
              <a:rPr lang="ro-RO" sz="2000" b="1" i="1" dirty="0">
                <a:solidFill>
                  <a:srgbClr val="002060"/>
                </a:solidFill>
              </a:rPr>
              <a:t/>
            </a:r>
            <a:br>
              <a:rPr lang="ro-RO" sz="2000" b="1" i="1" dirty="0">
                <a:solidFill>
                  <a:srgbClr val="002060"/>
                </a:solidFill>
              </a:rPr>
            </a:br>
            <a:r>
              <a:rPr lang="ro-RO" sz="2000" b="1" dirty="0" smtClean="0">
                <a:solidFill>
                  <a:srgbClr val="002060"/>
                </a:solidFill>
              </a:rPr>
              <a:t>Pentru a demonstra polisemantismul substantivului </a:t>
            </a:r>
            <a:r>
              <a:rPr lang="ro-RO" sz="2000" b="1" i="1" dirty="0" smtClean="0">
                <a:solidFill>
                  <a:srgbClr val="002060"/>
                </a:solidFill>
              </a:rPr>
              <a:t>mâna</a:t>
            </a:r>
            <a:r>
              <a:rPr lang="ro-RO" sz="2000" b="1" dirty="0" smtClean="0">
                <a:solidFill>
                  <a:srgbClr val="002060"/>
                </a:solidFill>
              </a:rPr>
              <a:t>, completează ciorchinele de mai jos cu exemple relevante:</a:t>
            </a:r>
            <a:endParaRPr lang="en-US" sz="2000" dirty="0"/>
          </a:p>
        </p:txBody>
      </p:sp>
    </p:spTree>
    <p:extLst>
      <p:ext uri="{BB962C8B-B14F-4D97-AF65-F5344CB8AC3E}">
        <p14:creationId xmlns:p14="http://schemas.microsoft.com/office/powerpoint/2010/main" val="3972630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3569651436"/>
              </p:ext>
            </p:extLst>
          </p:nvPr>
        </p:nvGraphicFramePr>
        <p:xfrm>
          <a:off x="871538" y="2674938"/>
          <a:ext cx="7408862" cy="3451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57200" y="338328"/>
            <a:ext cx="8229600" cy="1033272"/>
          </a:xfrm>
        </p:spPr>
        <p:txBody>
          <a:bodyPr/>
          <a:lstStyle/>
          <a:p>
            <a:r>
              <a:rPr lang="ro-RO" sz="2000" b="1" dirty="0" smtClean="0">
                <a:solidFill>
                  <a:srgbClr val="002060"/>
                </a:solidFill>
              </a:rPr>
              <a:t>Cum continuă pregătirile pentru </a:t>
            </a:r>
            <a:r>
              <a:rPr lang="ro-RO" sz="2000" b="1" u="sng" dirty="0" smtClean="0">
                <a:solidFill>
                  <a:srgbClr val="002060"/>
                </a:solidFill>
              </a:rPr>
              <a:t>trekking-ul</a:t>
            </a:r>
            <a:r>
              <a:rPr lang="ro-RO" sz="2000" b="1" dirty="0" smtClean="0">
                <a:solidFill>
                  <a:srgbClr val="002060"/>
                </a:solidFill>
              </a:rPr>
              <a:t> în Nepal?</a:t>
            </a:r>
            <a:br>
              <a:rPr lang="ro-RO" sz="2000" b="1" dirty="0" smtClean="0">
                <a:solidFill>
                  <a:srgbClr val="002060"/>
                </a:solidFill>
              </a:rPr>
            </a:br>
            <a:endParaRPr lang="en-US" sz="2000" dirty="0"/>
          </a:p>
        </p:txBody>
      </p:sp>
      <p:sp>
        <p:nvSpPr>
          <p:cNvPr id="4" name="Rectangle 3"/>
          <p:cNvSpPr/>
          <p:nvPr/>
        </p:nvSpPr>
        <p:spPr>
          <a:xfrm>
            <a:off x="5943600" y="1143000"/>
            <a:ext cx="28956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Atenție: </a:t>
            </a:r>
          </a:p>
          <a:p>
            <a:pPr algn="ctr"/>
            <a:r>
              <a:rPr lang="ro-RO" dirty="0" smtClean="0"/>
              <a:t>- </a:t>
            </a:r>
            <a:r>
              <a:rPr lang="ro-RO" sz="1400" dirty="0" smtClean="0"/>
              <a:t>Se utilizează cratima înaintea articolului când nu se aude ultimul sunet (SITE-UL, dar WEEK-ENDUL)</a:t>
            </a:r>
            <a:endParaRPr lang="en-US" sz="1400" dirty="0"/>
          </a:p>
        </p:txBody>
      </p:sp>
      <p:sp>
        <p:nvSpPr>
          <p:cNvPr id="7" name="Down Arrow 6"/>
          <p:cNvSpPr/>
          <p:nvPr/>
        </p:nvSpPr>
        <p:spPr>
          <a:xfrm>
            <a:off x="5999018" y="838200"/>
            <a:ext cx="3048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85273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25057189"/>
              </p:ext>
            </p:extLst>
          </p:nvPr>
        </p:nvGraphicFramePr>
        <p:xfrm>
          <a:off x="838200" y="1905000"/>
          <a:ext cx="7408862" cy="3451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a:bodyPr>
          <a:lstStyle/>
          <a:p>
            <a:r>
              <a:rPr lang="ro-RO" sz="2400" dirty="0" smtClean="0"/>
              <a:t>Deși își face un plan ferm de pregătire, înaintea plecării constată că.....</a:t>
            </a:r>
            <a:endParaRPr lang="en-US" sz="2400" dirty="0"/>
          </a:p>
        </p:txBody>
      </p:sp>
      <p:sp>
        <p:nvSpPr>
          <p:cNvPr id="5" name="Rectangle 4"/>
          <p:cNvSpPr/>
          <p:nvPr/>
        </p:nvSpPr>
        <p:spPr>
          <a:xfrm>
            <a:off x="2337252" y="5867400"/>
            <a:ext cx="5083443" cy="646331"/>
          </a:xfrm>
          <a:prstGeom prst="rect">
            <a:avLst/>
          </a:prstGeom>
        </p:spPr>
        <p:txBody>
          <a:bodyPr wrap="none">
            <a:spAutoFit/>
          </a:bodyPr>
          <a:lstStyle/>
          <a:p>
            <a:r>
              <a:rPr lang="ro-RO" dirty="0" smtClean="0">
                <a:solidFill>
                  <a:schemeClr val="tx2"/>
                </a:solidFill>
              </a:rPr>
              <a:t>Explică fiecare situație, recitind fragmentul în care </a:t>
            </a:r>
          </a:p>
          <a:p>
            <a:r>
              <a:rPr lang="ro-RO" dirty="0" smtClean="0">
                <a:solidFill>
                  <a:schemeClr val="tx2"/>
                </a:solidFill>
              </a:rPr>
              <a:t>sunt dezvoltate aceste idei.</a:t>
            </a:r>
            <a:endParaRPr lang="en-US" dirty="0">
              <a:solidFill>
                <a:schemeClr val="tx2"/>
              </a:solidFill>
            </a:endParaRPr>
          </a:p>
        </p:txBody>
      </p:sp>
    </p:spTree>
    <p:extLst>
      <p:ext uri="{BB962C8B-B14F-4D97-AF65-F5344CB8AC3E}">
        <p14:creationId xmlns:p14="http://schemas.microsoft.com/office/powerpoint/2010/main" val="1945914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Tx/>
              <a:buChar char="-"/>
            </a:pPr>
            <a:r>
              <a:rPr lang="ro-RO" dirty="0" smtClean="0"/>
              <a:t>Scrie o superstiție despre pisicile negre.</a:t>
            </a:r>
          </a:p>
          <a:p>
            <a:pPr>
              <a:buFontTx/>
              <a:buChar char="-"/>
            </a:pPr>
            <a:r>
              <a:rPr lang="ro-RO" dirty="0" smtClean="0"/>
              <a:t>Expresia </a:t>
            </a:r>
            <a:r>
              <a:rPr lang="ro-RO" i="1" dirty="0" smtClean="0"/>
              <a:t>ne-am pus pe râs </a:t>
            </a:r>
            <a:r>
              <a:rPr lang="ro-RO" dirty="0" smtClean="0"/>
              <a:t>este o locuțiune verbală. Scrie o scurtă explicație pentru a arăta de ce autorul preferă această expresie în locul verbului </a:t>
            </a:r>
            <a:r>
              <a:rPr lang="ro-RO" i="1" dirty="0" smtClean="0"/>
              <a:t>a râde</a:t>
            </a:r>
            <a:r>
              <a:rPr lang="ro-RO" dirty="0" smtClean="0"/>
              <a:t>. </a:t>
            </a:r>
          </a:p>
          <a:p>
            <a:pPr>
              <a:buFontTx/>
              <a:buChar char="-"/>
            </a:pPr>
            <a:r>
              <a:rPr lang="ro-RO" dirty="0" smtClean="0"/>
              <a:t>Scrie timpul verbului </a:t>
            </a:r>
            <a:r>
              <a:rPr lang="ro-RO" i="1" dirty="0" smtClean="0"/>
              <a:t>să fi făcut</a:t>
            </a:r>
            <a:r>
              <a:rPr lang="ro-RO" dirty="0" smtClean="0"/>
              <a:t>. </a:t>
            </a:r>
          </a:p>
          <a:p>
            <a:pPr>
              <a:buFontTx/>
              <a:buChar char="-"/>
            </a:pPr>
            <a:r>
              <a:rPr lang="ro-RO" dirty="0" smtClean="0"/>
              <a:t>Scrie valorile morfologice pe care le are cuvântul </a:t>
            </a:r>
            <a:r>
              <a:rPr lang="ro-RO" i="1" dirty="0" smtClean="0"/>
              <a:t>ce </a:t>
            </a:r>
            <a:r>
              <a:rPr lang="ro-RO" dirty="0" smtClean="0"/>
              <a:t>în textul dat. </a:t>
            </a:r>
            <a:endParaRPr lang="en-US" dirty="0"/>
          </a:p>
        </p:txBody>
      </p:sp>
      <p:sp>
        <p:nvSpPr>
          <p:cNvPr id="3" name="Title 2"/>
          <p:cNvSpPr>
            <a:spLocks noGrp="1"/>
          </p:cNvSpPr>
          <p:nvPr>
            <p:ph type="title"/>
          </p:nvPr>
        </p:nvSpPr>
        <p:spPr/>
        <p:txBody>
          <a:bodyPr>
            <a:normAutofit/>
          </a:bodyPr>
          <a:lstStyle/>
          <a:p>
            <a:r>
              <a:rPr lang="ro-RO" sz="2000" b="1" i="1" dirty="0" smtClean="0">
                <a:solidFill>
                  <a:srgbClr val="002060"/>
                </a:solidFill>
              </a:rPr>
              <a:t>Imediat ce-a pornit mașina, o pisică neagră ne-a tăiat calea chiar în fața blocului. Ce să fi făcut? Ne-am pus pe râs. Dar emoția din noi a crescut cu câteva grade. </a:t>
            </a:r>
            <a:endParaRPr lang="en-US" sz="2000" dirty="0"/>
          </a:p>
        </p:txBody>
      </p:sp>
    </p:spTree>
    <p:extLst>
      <p:ext uri="{BB962C8B-B14F-4D97-AF65-F5344CB8AC3E}">
        <p14:creationId xmlns:p14="http://schemas.microsoft.com/office/powerpoint/2010/main" val="199698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ro-RO" sz="2400" dirty="0" smtClean="0"/>
              <a:t>Citește textul atașat, verificând în dicționarul electronic cuvintele necunoscute. </a:t>
            </a:r>
            <a:br>
              <a:rPr lang="ro-RO" sz="2400" dirty="0" smtClean="0"/>
            </a:br>
            <a:r>
              <a:rPr lang="ro-RO" sz="2400" dirty="0" smtClean="0"/>
              <a:t>Rezolvă exercițiile din a doua parte a materialului. </a:t>
            </a:r>
            <a:endParaRPr lang="en-US" sz="2400" dirty="0"/>
          </a:p>
        </p:txBody>
      </p:sp>
      <p:sp>
        <p:nvSpPr>
          <p:cNvPr id="3" name="Text Placeholder 2"/>
          <p:cNvSpPr>
            <a:spLocks noGrp="1"/>
          </p:cNvSpPr>
          <p:nvPr>
            <p:ph type="body" idx="1"/>
          </p:nvPr>
        </p:nvSpPr>
        <p:spPr>
          <a:xfrm>
            <a:off x="1524000" y="457200"/>
            <a:ext cx="6417734" cy="548449"/>
          </a:xfrm>
        </p:spPr>
        <p:txBody>
          <a:bodyPr/>
          <a:lstStyle/>
          <a:p>
            <a:r>
              <a:rPr lang="ro-RO" dirty="0" smtClean="0"/>
              <a:t>Sarcini de lucru:</a:t>
            </a:r>
            <a:endParaRPr lang="en-US" dirty="0"/>
          </a:p>
        </p:txBody>
      </p:sp>
      <p:sp>
        <p:nvSpPr>
          <p:cNvPr id="4" name="Rectangle 3"/>
          <p:cNvSpPr/>
          <p:nvPr/>
        </p:nvSpPr>
        <p:spPr>
          <a:xfrm>
            <a:off x="3124200" y="5181600"/>
            <a:ext cx="5638800" cy="1477328"/>
          </a:xfrm>
          <a:prstGeom prst="rect">
            <a:avLst/>
          </a:prstGeom>
        </p:spPr>
        <p:txBody>
          <a:bodyPr wrap="square">
            <a:spAutoFit/>
          </a:bodyPr>
          <a:lstStyle/>
          <a:p>
            <a:r>
              <a:rPr lang="ro-RO" dirty="0" smtClean="0">
                <a:solidFill>
                  <a:srgbClr val="002060"/>
                </a:solidFill>
              </a:rPr>
              <a:t>Fragmentele sunt selectate din „3 săptămâni în Himalaya”, de Marius Chivu. Cartea este un </a:t>
            </a:r>
            <a:r>
              <a:rPr lang="ro-RO" i="1" dirty="0" smtClean="0">
                <a:solidFill>
                  <a:srgbClr val="002060"/>
                </a:solidFill>
              </a:rPr>
              <a:t>jurnal de călătorie</a:t>
            </a:r>
            <a:r>
              <a:rPr lang="ro-RO" dirty="0" smtClean="0">
                <a:solidFill>
                  <a:srgbClr val="002060"/>
                </a:solidFill>
              </a:rPr>
              <a:t>. Autorul este un scriitor contemporan (= din vremea ta) și este foarte tânăr. Creează o stea de tipul </a:t>
            </a:r>
            <a:r>
              <a:rPr lang="ro-RO" i="1" dirty="0" smtClean="0">
                <a:solidFill>
                  <a:srgbClr val="002060"/>
                </a:solidFill>
              </a:rPr>
              <a:t>walk of fame </a:t>
            </a:r>
            <a:r>
              <a:rPr lang="ro-RO" dirty="0" smtClean="0">
                <a:solidFill>
                  <a:srgbClr val="002060"/>
                </a:solidFill>
              </a:rPr>
              <a:t>folosind informații despre scriitor.</a:t>
            </a:r>
            <a:endParaRPr lang="en-US" dirty="0">
              <a:solidFill>
                <a:srgbClr val="002060"/>
              </a:solidFill>
            </a:endParaRPr>
          </a:p>
        </p:txBody>
      </p:sp>
      <p:sp>
        <p:nvSpPr>
          <p:cNvPr id="5" name="5-Point Star 4"/>
          <p:cNvSpPr/>
          <p:nvPr/>
        </p:nvSpPr>
        <p:spPr>
          <a:xfrm>
            <a:off x="2403761" y="5486400"/>
            <a:ext cx="595745" cy="609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03332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7"/>
            <a:ext cx="2937933" cy="3450696"/>
          </a:xfrm>
        </p:spPr>
        <p:txBody>
          <a:bodyPr/>
          <a:lstStyle/>
          <a:p>
            <a:pPr marL="0" indent="0">
              <a:buNone/>
            </a:pPr>
            <a:r>
              <a:rPr lang="ro-RO" dirty="0" smtClean="0"/>
              <a:t>Realizează </a:t>
            </a:r>
          </a:p>
          <a:p>
            <a:pPr marL="0" indent="0">
              <a:buNone/>
            </a:pPr>
            <a:r>
              <a:rPr lang="ro-RO" dirty="0" smtClean="0"/>
              <a:t>rezumatul </a:t>
            </a:r>
          </a:p>
          <a:p>
            <a:pPr marL="0" indent="0">
              <a:buNone/>
            </a:pPr>
            <a:r>
              <a:rPr lang="ro-RO" dirty="0" smtClean="0"/>
              <a:t>textului </a:t>
            </a:r>
          </a:p>
          <a:p>
            <a:pPr marL="0" indent="0">
              <a:buNone/>
            </a:pPr>
            <a:r>
              <a:rPr lang="ro-RO" dirty="0" smtClean="0"/>
              <a:t>citit.</a:t>
            </a:r>
          </a:p>
          <a:p>
            <a:pPr algn="ctr"/>
            <a:endParaRPr lang="en-US" dirty="0"/>
          </a:p>
        </p:txBody>
      </p:sp>
      <p:sp>
        <p:nvSpPr>
          <p:cNvPr id="3" name="Title 2"/>
          <p:cNvSpPr>
            <a:spLocks noGrp="1"/>
          </p:cNvSpPr>
          <p:nvPr>
            <p:ph type="title"/>
          </p:nvPr>
        </p:nvSpPr>
        <p:spPr>
          <a:xfrm>
            <a:off x="457200" y="338328"/>
            <a:ext cx="4267200" cy="1252728"/>
          </a:xfrm>
        </p:spPr>
        <p:txBody>
          <a:bodyPr/>
          <a:lstStyle/>
          <a:p>
            <a:r>
              <a:rPr lang="ro-RO" dirty="0" smtClean="0"/>
              <a:t>Sarcina finală: </a:t>
            </a:r>
            <a:endParaRPr lang="en-US" dirty="0"/>
          </a:p>
        </p:txBody>
      </p:sp>
      <p:pic>
        <p:nvPicPr>
          <p:cNvPr id="1026" name="Picture 2" descr="C:\Users\Ramona\Desktop\3saptam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228600"/>
            <a:ext cx="4419600" cy="647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4617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52268965"/>
              </p:ext>
            </p:extLst>
          </p:nvPr>
        </p:nvGraphicFramePr>
        <p:xfrm>
          <a:off x="871538" y="2674938"/>
          <a:ext cx="7408862" cy="3451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ro-RO" dirty="0" smtClean="0"/>
              <a:t>Un moment de reflecție:</a:t>
            </a:r>
            <a:endParaRPr lang="en-US" dirty="0"/>
          </a:p>
        </p:txBody>
      </p:sp>
    </p:spTree>
    <p:extLst>
      <p:ext uri="{BB962C8B-B14F-4D97-AF65-F5344CB8AC3E}">
        <p14:creationId xmlns:p14="http://schemas.microsoft.com/office/powerpoint/2010/main" val="2585374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8328"/>
            <a:ext cx="2895600" cy="1252728"/>
          </a:xfrm>
        </p:spPr>
        <p:txBody>
          <a:bodyPr>
            <a:normAutofit/>
          </a:bodyPr>
          <a:lstStyle/>
          <a:p>
            <a:r>
              <a:rPr lang="ro-RO" sz="2800" dirty="0" smtClean="0"/>
              <a:t>Fotoreportaj = text + fotografie</a:t>
            </a:r>
            <a:endParaRPr lang="en-US" sz="2800" dirty="0"/>
          </a:p>
        </p:txBody>
      </p:sp>
      <p:pic>
        <p:nvPicPr>
          <p:cNvPr id="6" name="Content Placeholder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838200" y="1981200"/>
            <a:ext cx="2889448" cy="3721100"/>
          </a:xfrm>
        </p:spPr>
      </p:pic>
      <p:pic>
        <p:nvPicPr>
          <p:cNvPr id="5" name="Content Placeholder 4"/>
          <p:cNvPicPr>
            <a:picLocks noGrp="1" noChangeAspect="1"/>
          </p:cNvPicPr>
          <p:nvPr>
            <p:ph sz="quarter" idx="14"/>
          </p:nvPr>
        </p:nvPicPr>
        <p:blipFill>
          <a:blip r:embed="rId3">
            <a:extLst>
              <a:ext uri="{28A0092B-C50C-407E-A947-70E740481C1C}">
                <a14:useLocalDpi xmlns:a14="http://schemas.microsoft.com/office/drawing/2010/main" val="0"/>
              </a:ext>
            </a:extLst>
          </a:blip>
          <a:stretch>
            <a:fillRect/>
          </a:stretch>
        </p:blipFill>
        <p:spPr>
          <a:xfrm>
            <a:off x="4648200" y="304800"/>
            <a:ext cx="4267200" cy="6172200"/>
          </a:xfrm>
        </p:spPr>
      </p:pic>
      <p:sp>
        <p:nvSpPr>
          <p:cNvPr id="7" name="Rectangle 6"/>
          <p:cNvSpPr/>
          <p:nvPr/>
        </p:nvSpPr>
        <p:spPr>
          <a:xfrm>
            <a:off x="457200" y="6019800"/>
            <a:ext cx="4001416" cy="646331"/>
          </a:xfrm>
          <a:prstGeom prst="rect">
            <a:avLst/>
          </a:prstGeom>
        </p:spPr>
        <p:txBody>
          <a:bodyPr wrap="none">
            <a:spAutoFit/>
          </a:bodyPr>
          <a:lstStyle/>
          <a:p>
            <a:r>
              <a:rPr lang="ro-RO" dirty="0" smtClean="0"/>
              <a:t>Cartea cuprinde și fotografiile realizate </a:t>
            </a:r>
          </a:p>
          <a:p>
            <a:r>
              <a:rPr lang="ro-RO" dirty="0" smtClean="0"/>
              <a:t>de Marius Chivu în timpul excursiei sale.</a:t>
            </a:r>
            <a:endParaRPr lang="en-US" dirty="0"/>
          </a:p>
        </p:txBody>
      </p:sp>
    </p:spTree>
    <p:extLst>
      <p:ext uri="{BB962C8B-B14F-4D97-AF65-F5344CB8AC3E}">
        <p14:creationId xmlns:p14="http://schemas.microsoft.com/office/powerpoint/2010/main" val="35675461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228600"/>
            <a:ext cx="8686799" cy="6400800"/>
          </a:xfrm>
        </p:spPr>
      </p:pic>
    </p:spTree>
    <p:extLst>
      <p:ext uri="{BB962C8B-B14F-4D97-AF65-F5344CB8AC3E}">
        <p14:creationId xmlns:p14="http://schemas.microsoft.com/office/powerpoint/2010/main" val="2302695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304800"/>
            <a:ext cx="8686799" cy="6324600"/>
          </a:xfrm>
        </p:spPr>
      </p:pic>
    </p:spTree>
    <p:extLst>
      <p:ext uri="{BB962C8B-B14F-4D97-AF65-F5344CB8AC3E}">
        <p14:creationId xmlns:p14="http://schemas.microsoft.com/office/powerpoint/2010/main" val="2942636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228600"/>
            <a:ext cx="8686800" cy="6400800"/>
          </a:xfrm>
        </p:spPr>
      </p:pic>
    </p:spTree>
    <p:extLst>
      <p:ext uri="{BB962C8B-B14F-4D97-AF65-F5344CB8AC3E}">
        <p14:creationId xmlns:p14="http://schemas.microsoft.com/office/powerpoint/2010/main" val="27918669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1" y="228600"/>
            <a:ext cx="8763000" cy="6400800"/>
          </a:xfrm>
        </p:spPr>
      </p:pic>
    </p:spTree>
    <p:extLst>
      <p:ext uri="{BB962C8B-B14F-4D97-AF65-F5344CB8AC3E}">
        <p14:creationId xmlns:p14="http://schemas.microsoft.com/office/powerpoint/2010/main" val="1188941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228600"/>
            <a:ext cx="8686799" cy="6400799"/>
          </a:xfrm>
        </p:spPr>
      </p:pic>
    </p:spTree>
    <p:extLst>
      <p:ext uri="{BB962C8B-B14F-4D97-AF65-F5344CB8AC3E}">
        <p14:creationId xmlns:p14="http://schemas.microsoft.com/office/powerpoint/2010/main" val="9516253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228600"/>
            <a:ext cx="8762999" cy="6324600"/>
          </a:xfrm>
        </p:spPr>
      </p:pic>
    </p:spTree>
    <p:extLst>
      <p:ext uri="{BB962C8B-B14F-4D97-AF65-F5344CB8AC3E}">
        <p14:creationId xmlns:p14="http://schemas.microsoft.com/office/powerpoint/2010/main" val="30764056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186</TotalTime>
  <Words>698</Words>
  <Application>Microsoft Office PowerPoint</Application>
  <PresentationFormat>On-screen Show (4:3)</PresentationFormat>
  <Paragraphs>62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Waveform</vt:lpstr>
      <vt:lpstr>,,Trei săptămâni în Himalaya“,  de Marius Chivu</vt:lpstr>
      <vt:lpstr>Citește textul atașat, verificând în dicționarul electronic cuvintele necunoscute.  Rezolvă exercițiile din a doua parte a materialului. </vt:lpstr>
      <vt:lpstr>Fotoreportaj = text + fotografie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Când a venit cu propunerea asta deopotrivă tentantă și înspăimântătoare – cândva imediat după Anul Nou –, i-am răspuns că trebuie să mă mai gândesc. Însă ideea a crescut în mintea mea ca un bulgăre de zăpadă până când m-am trezit că numai asta aveam în cap.  Analizează figurile de stil selectate urmărind indicațiile:</vt:lpstr>
      <vt:lpstr>Nu sunt chiar ceea ce se cheamă un pantofar, din cei care urcă pe munți doar de 1 Mai încălțați în pantofi, purtând blugi și ținând o doză de bere în mână, dar nici un munțoman, cu atât mai puțin un cățărător.   Înainte să accepte sau să respingă oferta, Chivu se autoanalizează, pentru a-și cunoaște limitele. Între ce tipuri umane se situează el? Răspunde la întrebare, rezolvând înainte diagrama de mai jos: </vt:lpstr>
      <vt:lpstr> * Identifică tipurile de pronume:  Ceea ce = pronume ____________se = pronume ________________ din cei = pronume ______________care = pronume ________________     * Scrie A, dacă afirmația e adevărată, sau F, dacă afirmația e falsă:   în mână este un complement prepozițional, cerut de verbul regent ținând. ____ </vt:lpstr>
      <vt:lpstr>Apoi am început să alerg. Mai întâi în jurul blocului, cel mai bine era noaptea, impulsionat și de câinii comunitari care se adunau de pe toate străduțele și alergau după mine cu destulă determinare zgomotoasă încât să iau alergatul foarte în serios.</vt:lpstr>
      <vt:lpstr>... în magazinul de echipament montan ... Băieții de acolo, în frunte cu David (a cărui simpatie pentru începătorul care eram m-a încurajat), au consultat lista primită de la agenția nepaleză cu echipamentul de care aveam nevoie și au decis că știu ei mai bine. M-am lăsat pe mâna lor.    Pentru a demonstra polisemantismul substantivului mâna, completează ciorchinele de mai jos cu exemple relevante:</vt:lpstr>
      <vt:lpstr>Cum continuă pregătirile pentru trekking-ul în Nepal? </vt:lpstr>
      <vt:lpstr>Deși își face un plan ferm de pregătire, înaintea plecării constată că.....</vt:lpstr>
      <vt:lpstr>Imediat ce-a pornit mașina, o pisică neagră ne-a tăiat calea chiar în fața blocului. Ce să fi făcut? Ne-am pus pe râs. Dar emoția din noi a crescut cu câteva grade. </vt:lpstr>
      <vt:lpstr>Sarcina finală: </vt:lpstr>
      <vt:lpstr>Un moment de reflecție: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săptămâni în Himalaya,  de Marius Chivu</dc:title>
  <dc:creator>Ramona</dc:creator>
  <cp:lastModifiedBy>Silviu</cp:lastModifiedBy>
  <cp:revision>19</cp:revision>
  <dcterms:created xsi:type="dcterms:W3CDTF">2020-03-30T16:39:16Z</dcterms:created>
  <dcterms:modified xsi:type="dcterms:W3CDTF">2020-05-04T13:34:26Z</dcterms:modified>
</cp:coreProperties>
</file>