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89" r:id="rId2"/>
    <p:sldId id="256" r:id="rId3"/>
    <p:sldId id="273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88" r:id="rId16"/>
    <p:sldId id="260" r:id="rId17"/>
    <p:sldId id="285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2" autoAdjust="0"/>
  </p:normalViewPr>
  <p:slideViewPr>
    <p:cSldViewPr>
      <p:cViewPr varScale="1">
        <p:scale>
          <a:sx n="85" d="100"/>
          <a:sy n="85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FE7C6-5C6F-46A2-8915-1B1E70E3294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D8F59-9C36-4501-A69A-2D1266D8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9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D8F59-9C36-4501-A69A-2D1266D80C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D8F59-9C36-4501-A69A-2D1266D80C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96B8FF1-86DA-40F4-A4CC-B5E2015743A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8B228B7-0BC4-479E-A389-BA929783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FF1-86DA-40F4-A4CC-B5E2015743A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28B7-0BC4-479E-A389-BA9297833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FF1-86DA-40F4-A4CC-B5E2015743A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28B7-0BC4-479E-A389-BA929783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FF1-86DA-40F4-A4CC-B5E2015743A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28B7-0BC4-479E-A389-BA929783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96B8FF1-86DA-40F4-A4CC-B5E2015743A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8B228B7-0BC4-479E-A389-BA929783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FF1-86DA-40F4-A4CC-B5E2015743A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28B7-0BC4-479E-A389-BA929783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FF1-86DA-40F4-A4CC-B5E2015743A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28B7-0BC4-479E-A389-BA929783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FF1-86DA-40F4-A4CC-B5E2015743A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28B7-0BC4-479E-A389-BA929783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FF1-86DA-40F4-A4CC-B5E2015743A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28B7-0BC4-479E-A389-BA929783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FF1-86DA-40F4-A4CC-B5E2015743A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28B7-0BC4-479E-A389-BA929783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FF1-86DA-40F4-A4CC-B5E2015743A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28B7-0BC4-479E-A389-BA929783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6B8FF1-86DA-40F4-A4CC-B5E2015743A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B228B7-0BC4-479E-A389-BA92978338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858000" cy="16561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PROF.MARINESCU GEORGETA</a:t>
            </a:r>
            <a:br>
              <a:rPr lang="en-US" sz="2000" dirty="0" smtClean="0"/>
            </a:br>
            <a:r>
              <a:rPr lang="en-US" sz="2000" dirty="0" smtClean="0"/>
              <a:t>COLL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ÈGE  NATIONAL “VASILE  ALECSANDRI”  BACAU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RAPPEL – SE SITUER  DANS L’ESPACE</a:t>
            </a:r>
          </a:p>
          <a:p>
            <a:r>
              <a:rPr lang="en-US" dirty="0" smtClean="0"/>
              <a:t>FICHE DE TRAVAIL</a:t>
            </a:r>
          </a:p>
          <a:p>
            <a:r>
              <a:rPr lang="en-US" dirty="0" smtClean="0"/>
              <a:t>NIVEAU  A2</a:t>
            </a:r>
          </a:p>
          <a:p>
            <a:r>
              <a:rPr lang="en-US" dirty="0" smtClean="0"/>
              <a:t>IX-e </a:t>
            </a:r>
            <a:r>
              <a:rPr lang="en-US" dirty="0" err="1" smtClean="0"/>
              <a:t>classe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5219" y="3244334"/>
            <a:ext cx="4130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RAPPEL </a:t>
            </a:r>
            <a:r>
              <a:rPr lang="en-US" dirty="0" smtClean="0"/>
              <a:t> –  SE  SITUER  </a:t>
            </a:r>
            <a:r>
              <a:rPr lang="en-US" dirty="0"/>
              <a:t>DANS </a:t>
            </a:r>
            <a:r>
              <a:rPr lang="en-US" dirty="0" smtClean="0"/>
              <a:t> L’ESPACE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9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err="1" smtClean="0"/>
              <a:t>Chez</a:t>
            </a:r>
            <a:endParaRPr lang="en-US" dirty="0"/>
          </a:p>
        </p:txBody>
      </p:sp>
      <p:pic>
        <p:nvPicPr>
          <p:cNvPr id="4" name="3 Marcador de contenido" descr="Sin títul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6969" y="1515759"/>
            <a:ext cx="5630061" cy="434400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Au-</a:t>
            </a:r>
            <a:r>
              <a:rPr lang="es-SV" dirty="0" err="1" smtClean="0"/>
              <a:t>dessus</a:t>
            </a:r>
            <a:r>
              <a:rPr lang="es-SV" dirty="0" smtClean="0"/>
              <a:t>/ Au-</a:t>
            </a:r>
            <a:r>
              <a:rPr lang="es-SV" dirty="0" err="1" smtClean="0"/>
              <a:t>dessous</a:t>
            </a:r>
            <a:endParaRPr lang="en-US" dirty="0"/>
          </a:p>
        </p:txBody>
      </p:sp>
      <p:pic>
        <p:nvPicPr>
          <p:cNvPr id="4" name="3 Marcador de contenido" descr="Sin títul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5929033" cy="4757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De/ </a:t>
            </a:r>
            <a:r>
              <a:rPr lang="en-US" dirty="0" smtClean="0"/>
              <a:t>À</a:t>
            </a:r>
            <a:endParaRPr lang="en-US" dirty="0"/>
          </a:p>
        </p:txBody>
      </p:sp>
      <p:pic>
        <p:nvPicPr>
          <p:cNvPr id="5" name="4 Marcador de contenido" descr="Sin títul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37917" y="1477654"/>
            <a:ext cx="5668166" cy="44202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Dans / En</a:t>
            </a:r>
            <a:endParaRPr lang="en-US" dirty="0"/>
          </a:p>
        </p:txBody>
      </p:sp>
      <p:pic>
        <p:nvPicPr>
          <p:cNvPr id="4" name="3 Marcador de contenido" descr="Sin títul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47443" y="1458601"/>
            <a:ext cx="5649114" cy="44583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err="1" smtClean="0"/>
              <a:t>Vers</a:t>
            </a:r>
            <a:endParaRPr lang="en-US" dirty="0"/>
          </a:p>
        </p:txBody>
      </p:sp>
      <p:pic>
        <p:nvPicPr>
          <p:cNvPr id="4" name="3 Marcador de contenido" descr="Sin título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23627" y="1558627"/>
            <a:ext cx="5696745" cy="4258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essinsprepositions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92696"/>
            <a:ext cx="8370355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PREPOSITION ab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375458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5328592" cy="2852936"/>
          </a:xfrm>
        </p:spPr>
      </p:pic>
      <p:pic>
        <p:nvPicPr>
          <p:cNvPr id="5" name="4 Imagen" descr="Sin tít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994231"/>
            <a:ext cx="6896241" cy="3863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908720"/>
            <a:ext cx="4976151" cy="48245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948264" y="335699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92080" y="40466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350100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ouest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51920" y="537321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ima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744913" cy="3744912"/>
          </a:xfrm>
        </p:spPr>
      </p:pic>
      <p:sp>
        <p:nvSpPr>
          <p:cNvPr id="8" name="7 CuadroTexto"/>
          <p:cNvSpPr txBox="1"/>
          <p:nvPr/>
        </p:nvSpPr>
        <p:spPr>
          <a:xfrm>
            <a:off x="683568" y="4797152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Tournez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gauche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 descr="Panneau-Sens-obligatoire-tourne-a-droite-Europ-B21C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836712"/>
            <a:ext cx="3816424" cy="381642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292080" y="4869160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Tournez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droite</a:t>
            </a:r>
            <a:endPara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situer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l'espace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nneau-Sens-obligatoire-tout-droit-Alu-B21B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76672"/>
            <a:ext cx="3600400" cy="36004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43808" y="458112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droit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028384" cy="2182474"/>
          </a:xfrm>
          <a:prstGeom prst="rect">
            <a:avLst/>
          </a:prstGeom>
        </p:spPr>
      </p:pic>
      <p:pic>
        <p:nvPicPr>
          <p:cNvPr id="3" name="2 Imagen" descr="Sin títu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8395965" cy="230425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7544" y="220486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Devant</a:t>
            </a:r>
            <a:r>
              <a:rPr lang="es-SV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11552" y="544522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Derrière</a:t>
            </a:r>
            <a:r>
              <a:rPr lang="es-SV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233" y="620688"/>
            <a:ext cx="5246299" cy="367240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580112" y="126876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</a:t>
            </a:r>
            <a:r>
              <a:rPr lang="es-SV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458112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</a:t>
            </a:r>
            <a:r>
              <a:rPr lang="es-SV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tournez</a:t>
            </a:r>
            <a:r>
              <a:rPr lang="es-SV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</a:t>
            </a:r>
            <a:r>
              <a:rPr lang="es-SV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</a:t>
            </a:r>
            <a:r>
              <a:rPr lang="es-SV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SV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</a:t>
            </a:r>
            <a:r>
              <a:rPr lang="es-SV" sz="4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68 0.41932 C 0.33872 0.25312 0.36494 0.08714 0.31702 0.01687 C 0.26911 -0.0534 0.07831 -0.00024 0.02553 -0.00301 C -0.02725 -0.00578 0.00418 -0.00047 5.27778E-6 -8.46047E-7 " pathEditMode="relative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5851423" cy="329879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83568" y="4077072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</a:t>
            </a:r>
            <a:r>
              <a:rPr lang="es-S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</a:t>
            </a:r>
            <a:r>
              <a:rPr lang="es-SV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maisons</a:t>
            </a:r>
            <a:r>
              <a:rPr lang="es-S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SV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s-S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 une </a:t>
            </a:r>
            <a:r>
              <a:rPr lang="es-SV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</a:t>
            </a:r>
            <a:r>
              <a:rPr lang="es-S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40152" y="1700808"/>
            <a:ext cx="215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4968552" cy="284384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652120" y="1052736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SV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3645024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SV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</a:t>
            </a:r>
            <a:r>
              <a:rPr lang="es-SV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SV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boulangerie</a:t>
            </a:r>
            <a:r>
              <a:rPr lang="es-SV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SV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s-SV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 un </a:t>
            </a:r>
            <a:r>
              <a:rPr lang="es-SV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docteur</a:t>
            </a:r>
            <a:r>
              <a:rPr lang="es-SV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711927" cy="323300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796136" y="126876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</a:t>
            </a:r>
            <a:r>
              <a:rPr lang="es-SV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414908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</a:t>
            </a:r>
            <a:r>
              <a:rPr lang="es-SV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</a:t>
            </a:r>
            <a:r>
              <a:rPr lang="es-SV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centre </a:t>
            </a:r>
            <a:r>
              <a:rPr lang="es-SV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commerciel</a:t>
            </a:r>
            <a:r>
              <a:rPr lang="es-S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SV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s-S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 une </a:t>
            </a:r>
            <a:r>
              <a:rPr lang="es-SV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fleuriste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092333" cy="223224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59832" y="278092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Jusqu</a:t>
            </a:r>
            <a:r>
              <a:rPr lang="es-SV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fr-F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4437112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</a:t>
            </a:r>
            <a:r>
              <a:rPr lang="es-SV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allez</a:t>
            </a:r>
            <a:r>
              <a:rPr lang="es-SV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jusqu</a:t>
            </a:r>
            <a:r>
              <a:rPr lang="es-SV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fr-F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place.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43 -0.16159 C 0.69305 -0.15095 0.65694 -0.16159 0.62552 -0.16436 C 0.58854 -0.17407 0.54357 -0.17407 0.50642 -0.17569 C 0.4875 -0.18378 0.46632 -0.18054 0.44687 -0.18701 C 0.42222 -0.19511 0.39687 -0.1988 0.37239 -0.20689 C 0.35677 -0.20597 0.34114 -0.20574 0.32552 -0.20412 C 0.29635 -0.20088 0.35208 -0.1995 0.3085 -0.19834 C 0.23837 -0.19649 0.16805 -0.19649 0.09791 -0.19557 C 0.0717 -0.18632 0.04496 -0.18147 0.01909 -0.16991 C 0.01666 -0.16875 0.0151 -0.16575 0.01284 -0.16436 C -0.01042 -0.15049 0.00833 -0.16575 -0.00643 -0.15303 C -0.0158 -0.13362 -0.00938 -0.1498 -0.01285 -0.10773 C -0.01354 -0.09917 -0.0158 -0.08507 -0.01702 -0.07652 C -0.01841 -0.04161 -0.02084 -0.02335 -0.02344 0.00855 C -0.02223 0.03143 -0.02795 0.04507 -0.01493 0.05663 C -0.00782 0.06287 0.0085 0.07073 0.0085 0.07073 C 0.00989 0.06703 0.0125 0.06356 0.01284 0.0594 C 0.01319 0.05362 0.01163 0.04808 0.01059 0.04253 C 0.00816 0.03004 0.00451 0.01178 1.66667E-6 -6.76375E-6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6768752" cy="570303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03848" y="26064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5407321" cy="5860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abelnet.sbg.ac.at/canalreve/bravo/module3/images/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20986" y="-332754"/>
            <a:ext cx="6166710" cy="7353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</a:t>
            </a:r>
            <a:r>
              <a:rPr lang="fr-FR" b="1" dirty="0" err="1" smtClean="0"/>
              <a:t>prepositions</a:t>
            </a:r>
            <a:r>
              <a:rPr lang="fr-FR" b="1" dirty="0" smtClean="0"/>
              <a:t> de lieu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268760"/>
            <a:ext cx="3657600" cy="5334000"/>
          </a:xfrm>
        </p:spPr>
        <p:txBody>
          <a:bodyPr>
            <a:normAutofit fontScale="62500" lnSpcReduction="20000"/>
          </a:bodyPr>
          <a:lstStyle/>
          <a:p>
            <a:pPr fontAlgn="t">
              <a:buNone/>
            </a:pPr>
            <a:r>
              <a:rPr lang="fr-FR" sz="5100" dirty="0" smtClean="0"/>
              <a:t>Sans </a:t>
            </a:r>
            <a:r>
              <a:rPr lang="fr-FR" sz="5100" b="1" i="1" u="sng" dirty="0" smtClean="0"/>
              <a:t>de</a:t>
            </a:r>
            <a:endParaRPr lang="fr-FR" sz="5100" dirty="0" smtClean="0"/>
          </a:p>
          <a:p>
            <a:pPr fontAlgn="t">
              <a:buNone/>
            </a:pPr>
            <a:endParaRPr lang="fr-FR" sz="5100" dirty="0" smtClean="0"/>
          </a:p>
          <a:p>
            <a:pPr fontAlgn="t"/>
            <a:r>
              <a:rPr lang="fr-FR" sz="5100" dirty="0" smtClean="0"/>
              <a:t>Sur</a:t>
            </a:r>
          </a:p>
          <a:p>
            <a:pPr fontAlgn="t"/>
            <a:r>
              <a:rPr lang="fr-FR" sz="5100" dirty="0" smtClean="0"/>
              <a:t>Sous</a:t>
            </a:r>
          </a:p>
          <a:p>
            <a:pPr fontAlgn="t"/>
            <a:r>
              <a:rPr lang="fr-FR" sz="5100" dirty="0" smtClean="0"/>
              <a:t>Devant</a:t>
            </a:r>
          </a:p>
          <a:p>
            <a:pPr fontAlgn="t"/>
            <a:r>
              <a:rPr lang="fr-FR" sz="5100" dirty="0" smtClean="0"/>
              <a:t>Derrière</a:t>
            </a:r>
          </a:p>
          <a:p>
            <a:pPr fontAlgn="t"/>
            <a:r>
              <a:rPr lang="fr-FR" sz="5100" dirty="0" smtClean="0"/>
              <a:t>Entre</a:t>
            </a:r>
          </a:p>
          <a:p>
            <a:pPr fontAlgn="t"/>
            <a:r>
              <a:rPr lang="fr-FR" sz="5100" dirty="0" smtClean="0"/>
              <a:t>Dans</a:t>
            </a:r>
          </a:p>
          <a:p>
            <a:pPr fontAlgn="t"/>
            <a:endParaRPr lang="fr-FR" sz="3300" dirty="0" smtClean="0"/>
          </a:p>
          <a:p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644008" y="1196752"/>
            <a:ext cx="4041648" cy="4937760"/>
          </a:xfrm>
        </p:spPr>
        <p:txBody>
          <a:bodyPr>
            <a:normAutofit fontScale="62500" lnSpcReduction="20000"/>
          </a:bodyPr>
          <a:lstStyle/>
          <a:p>
            <a:pPr fontAlgn="t">
              <a:buNone/>
            </a:pPr>
            <a:r>
              <a:rPr lang="fr-FR" sz="3600" dirty="0" smtClean="0"/>
              <a:t>Avec </a:t>
            </a:r>
            <a:r>
              <a:rPr lang="fr-FR" sz="3600" b="1" i="1" u="sng" dirty="0" smtClean="0"/>
              <a:t>de</a:t>
            </a:r>
            <a:endParaRPr lang="fr-FR" sz="3600" dirty="0" smtClean="0"/>
          </a:p>
          <a:p>
            <a:pPr fontAlgn="t">
              <a:buNone/>
            </a:pPr>
            <a:r>
              <a:rPr lang="fr-FR" sz="3600" dirty="0" smtClean="0"/>
              <a:t> </a:t>
            </a:r>
          </a:p>
          <a:p>
            <a:pPr fontAlgn="t"/>
            <a:r>
              <a:rPr lang="fr-FR" sz="3600" dirty="0" smtClean="0"/>
              <a:t>Près de</a:t>
            </a:r>
          </a:p>
          <a:p>
            <a:pPr fontAlgn="t"/>
            <a:r>
              <a:rPr lang="fr-FR" sz="3600" dirty="0" smtClean="0"/>
              <a:t>Loin de</a:t>
            </a:r>
          </a:p>
          <a:p>
            <a:pPr fontAlgn="t"/>
            <a:r>
              <a:rPr lang="fr-FR" sz="3600" dirty="0" smtClean="0"/>
              <a:t>Au-dessous de</a:t>
            </a:r>
          </a:p>
          <a:p>
            <a:pPr fontAlgn="t"/>
            <a:r>
              <a:rPr lang="fr-FR" sz="3600" dirty="0" smtClean="0"/>
              <a:t>Au-dessus de</a:t>
            </a:r>
          </a:p>
          <a:p>
            <a:pPr fontAlgn="t"/>
            <a:r>
              <a:rPr lang="fr-FR" sz="3600" dirty="0" smtClean="0"/>
              <a:t>Au milieu de</a:t>
            </a:r>
          </a:p>
          <a:p>
            <a:pPr fontAlgn="t"/>
            <a:r>
              <a:rPr lang="fr-FR" sz="3600" dirty="0" smtClean="0"/>
              <a:t>À droite de</a:t>
            </a:r>
          </a:p>
          <a:p>
            <a:pPr fontAlgn="t"/>
            <a:r>
              <a:rPr lang="fr-FR" sz="3600" dirty="0" smtClean="0"/>
              <a:t>À gauche de</a:t>
            </a:r>
          </a:p>
          <a:p>
            <a:pPr fontAlgn="t"/>
            <a:r>
              <a:rPr lang="fr-FR" sz="3600" dirty="0" smtClean="0"/>
              <a:t>Au fond de</a:t>
            </a:r>
          </a:p>
          <a:p>
            <a:pPr fontAlgn="t"/>
            <a:r>
              <a:rPr lang="fr-FR" sz="3600" dirty="0" smtClean="0"/>
              <a:t>À l’</a:t>
            </a:r>
            <a:r>
              <a:rPr lang="fr-FR" sz="3600" dirty="0" err="1" smtClean="0"/>
              <a:t>interieur</a:t>
            </a:r>
            <a:r>
              <a:rPr lang="fr-FR" sz="3600" dirty="0" smtClean="0"/>
              <a:t> de</a:t>
            </a:r>
          </a:p>
          <a:p>
            <a:pPr fontAlgn="t"/>
            <a:r>
              <a:rPr lang="fr-FR" sz="3600" dirty="0" smtClean="0"/>
              <a:t>En face de</a:t>
            </a:r>
          </a:p>
          <a:p>
            <a:pPr fontAlgn="t"/>
            <a:r>
              <a:rPr lang="fr-FR" sz="3600" dirty="0" smtClean="0"/>
              <a:t>À côté de</a:t>
            </a:r>
          </a:p>
          <a:p>
            <a:pPr fontAlgn="t"/>
            <a:endParaRPr lang="fr-FR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Sur/ </a:t>
            </a:r>
            <a:r>
              <a:rPr lang="es-SV" dirty="0" err="1" smtClean="0"/>
              <a:t>Sous</a:t>
            </a:r>
            <a:r>
              <a:rPr lang="es-SV" dirty="0" smtClean="0"/>
              <a:t> </a:t>
            </a:r>
            <a:endParaRPr lang="en-US" dirty="0"/>
          </a:p>
        </p:txBody>
      </p:sp>
      <p:pic>
        <p:nvPicPr>
          <p:cNvPr id="4" name="3 Marcador de contenido" descr="Sin títul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80891" y="1863470"/>
            <a:ext cx="4782218" cy="3648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err="1" smtClean="0"/>
              <a:t>Hors</a:t>
            </a:r>
            <a:r>
              <a:rPr lang="es-SV" dirty="0" smtClean="0"/>
              <a:t> de / Dans</a:t>
            </a:r>
            <a:endParaRPr lang="en-US" dirty="0"/>
          </a:p>
        </p:txBody>
      </p:sp>
      <p:pic>
        <p:nvPicPr>
          <p:cNvPr id="4" name="3 Marcador de contenido" descr="Sin títul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47469" y="1534812"/>
            <a:ext cx="5449061" cy="4305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err="1" smtClean="0"/>
              <a:t>Devant</a:t>
            </a:r>
            <a:r>
              <a:rPr lang="es-SV" dirty="0" smtClean="0"/>
              <a:t>/ </a:t>
            </a:r>
            <a:r>
              <a:rPr lang="es-SV" dirty="0" err="1" smtClean="0"/>
              <a:t>Derri</a:t>
            </a:r>
            <a:r>
              <a:rPr lang="en-US" dirty="0" err="1" smtClean="0"/>
              <a:t>ère</a:t>
            </a:r>
            <a:endParaRPr lang="en-US" dirty="0"/>
          </a:p>
        </p:txBody>
      </p:sp>
      <p:pic>
        <p:nvPicPr>
          <p:cNvPr id="4" name="3 Marcador de contenido" descr="Sin títul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42706" y="1477654"/>
            <a:ext cx="5458587" cy="44202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À </a:t>
            </a:r>
            <a:r>
              <a:rPr lang="en-US" dirty="0" err="1" smtClean="0"/>
              <a:t>côté</a:t>
            </a:r>
            <a:r>
              <a:rPr lang="en-US" dirty="0" smtClean="0"/>
              <a:t> de…</a:t>
            </a:r>
            <a:endParaRPr lang="en-US" dirty="0"/>
          </a:p>
        </p:txBody>
      </p:sp>
      <p:pic>
        <p:nvPicPr>
          <p:cNvPr id="4" name="3 Marcador de contenido" descr="Sin títul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09338" y="1525285"/>
            <a:ext cx="5725324" cy="43249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Entre/ </a:t>
            </a:r>
            <a:r>
              <a:rPr lang="es-SV" dirty="0" err="1" smtClean="0"/>
              <a:t>Parmi</a:t>
            </a:r>
            <a:endParaRPr lang="en-US" dirty="0"/>
          </a:p>
        </p:txBody>
      </p:sp>
      <p:pic>
        <p:nvPicPr>
          <p:cNvPr id="4" name="3 Marcador de contenido" descr="Sin títul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5548" y="1439548"/>
            <a:ext cx="5572903" cy="4496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À gauche/ À </a:t>
            </a:r>
            <a:r>
              <a:rPr lang="en-US" dirty="0" err="1" smtClean="0"/>
              <a:t>droite</a:t>
            </a:r>
            <a:endParaRPr lang="en-US" dirty="0"/>
          </a:p>
        </p:txBody>
      </p:sp>
      <p:pic>
        <p:nvPicPr>
          <p:cNvPr id="4" name="3 Marcador de contenido" descr="Sin títul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5688631" cy="4586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233</TotalTime>
  <Words>142</Words>
  <Application>Microsoft Office PowerPoint</Application>
  <PresentationFormat>On-screen Show (4:3)</PresentationFormat>
  <Paragraphs>63</Paragraphs>
  <Slides>30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Bookman Old Style</vt:lpstr>
      <vt:lpstr>Calibri</vt:lpstr>
      <vt:lpstr>Gill Sans MT</vt:lpstr>
      <vt:lpstr>Times New Roman</vt:lpstr>
      <vt:lpstr>Wingdings</vt:lpstr>
      <vt:lpstr>Wingdings 3</vt:lpstr>
      <vt:lpstr>Origen</vt:lpstr>
      <vt:lpstr>PROF.MARINESCU GEORGETA COLLÈGE  NATIONAL “VASILE  ALECSANDRI”  BACAU</vt:lpstr>
      <vt:lpstr>Se situer dans l'espace</vt:lpstr>
      <vt:lpstr>Les prepositions de lieu </vt:lpstr>
      <vt:lpstr>Sur/ Sous </vt:lpstr>
      <vt:lpstr>Hors de / Dans</vt:lpstr>
      <vt:lpstr>Devant/ Derrière</vt:lpstr>
      <vt:lpstr>À côté de…</vt:lpstr>
      <vt:lpstr>Entre/ Parmi</vt:lpstr>
      <vt:lpstr>À gauche/ À droite</vt:lpstr>
      <vt:lpstr>Chez</vt:lpstr>
      <vt:lpstr>Au-dessus/ Au-dessous</vt:lpstr>
      <vt:lpstr>De/ À</vt:lpstr>
      <vt:lpstr>Dans / En</vt:lpstr>
      <vt:lpstr>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Universidad don Bosco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Prépositions de lieu</dc:title>
  <dc:creator>Usuario</dc:creator>
  <cp:lastModifiedBy>Windows User</cp:lastModifiedBy>
  <cp:revision>53</cp:revision>
  <dcterms:created xsi:type="dcterms:W3CDTF">2013-02-28T19:21:41Z</dcterms:created>
  <dcterms:modified xsi:type="dcterms:W3CDTF">2020-05-06T05:50:43Z</dcterms:modified>
</cp:coreProperties>
</file>