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1" r:id="rId1"/>
  </p:sldMasterIdLst>
  <p:notesMasterIdLst>
    <p:notesMasterId r:id="rId8"/>
  </p:notesMasterIdLst>
  <p:sldIdLst>
    <p:sldId id="256" r:id="rId2"/>
    <p:sldId id="258" r:id="rId3"/>
    <p:sldId id="259" r:id="rId4"/>
    <p:sldId id="261" r:id="rId5"/>
    <p:sldId id="268" r:id="rId6"/>
    <p:sldId id="265" r:id="rId7"/>
  </p:sldIdLst>
  <p:sldSz cx="12192000" cy="6858000"/>
  <p:notesSz cx="6834188" cy="99790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0000"/>
    <a:srgbClr val="600000"/>
    <a:srgbClr val="DDF8FB"/>
    <a:srgbClr val="F1FCFD"/>
    <a:srgbClr val="FFFF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844" autoAdjust="0"/>
  </p:normalViewPr>
  <p:slideViewPr>
    <p:cSldViewPr snapToGrid="0">
      <p:cViewPr varScale="1">
        <p:scale>
          <a:sx n="62" d="100"/>
          <a:sy n="62" d="100"/>
        </p:scale>
        <p:origin x="-804" y="-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2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0A72C6-1617-4E27-B3F9-C7D2FCB9D758}" type="doc">
      <dgm:prSet loTypeId="urn:microsoft.com/office/officeart/2008/layout/AscendingPictureAccentProcess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GB"/>
        </a:p>
      </dgm:t>
    </dgm:pt>
    <dgm:pt modelId="{B1BA28AD-9EB9-4584-B98B-B1E142862EE0}">
      <dgm:prSet phldrT="[Text]"/>
      <dgm:spPr/>
      <dgm:t>
        <a:bodyPr/>
        <a:lstStyle/>
        <a:p>
          <a:r>
            <a:rPr lang="ro-RO" dirty="0" smtClean="0">
              <a:solidFill>
                <a:schemeClr val="accent2">
                  <a:lumMod val="75000"/>
                </a:schemeClr>
              </a:solidFill>
            </a:rPr>
            <a:t>v</a:t>
          </a:r>
          <a:endParaRPr lang="en-GB" dirty="0">
            <a:solidFill>
              <a:schemeClr val="accent2">
                <a:lumMod val="75000"/>
              </a:schemeClr>
            </a:solidFill>
          </a:endParaRPr>
        </a:p>
      </dgm:t>
    </dgm:pt>
    <dgm:pt modelId="{9C4572F0-17F7-433C-91D0-24016EC51E0B}" type="parTrans" cxnId="{E89FEB53-4F63-42D7-8F93-2528F66F5C12}">
      <dgm:prSet/>
      <dgm:spPr/>
      <dgm:t>
        <a:bodyPr/>
        <a:lstStyle/>
        <a:p>
          <a:endParaRPr lang="en-GB"/>
        </a:p>
      </dgm:t>
    </dgm:pt>
    <dgm:pt modelId="{6E4D75F2-42C6-4160-ABCC-7DD2755BF8AB}" type="sibTrans" cxnId="{E89FEB53-4F63-42D7-8F93-2528F66F5C12}">
      <dgm:prSet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5000" b="-5000"/>
          </a:stretch>
        </a:blipFill>
      </dgm:spPr>
      <dgm:t>
        <a:bodyPr/>
        <a:lstStyle/>
        <a:p>
          <a:endParaRPr lang="en-GB"/>
        </a:p>
      </dgm:t>
    </dgm:pt>
    <dgm:pt modelId="{66364D06-A6A4-48CA-A3FA-8061AEF56438}">
      <dgm:prSet phldrT="[Text]"/>
      <dgm:spPr/>
      <dgm:t>
        <a:bodyPr/>
        <a:lstStyle/>
        <a:p>
          <a:endParaRPr lang="ro-RO" dirty="0" smtClean="0"/>
        </a:p>
        <a:p>
          <a:endParaRPr lang="ro-RO" dirty="0" smtClean="0"/>
        </a:p>
        <a:p>
          <a:endParaRPr lang="ro-RO" dirty="0" smtClean="0"/>
        </a:p>
        <a:p>
          <a:r>
            <a:rPr lang="ro-RO" dirty="0" smtClean="0"/>
            <a:t>					</a:t>
          </a:r>
          <a:endParaRPr lang="en-GB" dirty="0"/>
        </a:p>
      </dgm:t>
    </dgm:pt>
    <dgm:pt modelId="{5CC0ED5D-0252-419C-B9AD-4AE6DF3E9D81}" type="parTrans" cxnId="{34A5B058-6C69-4E77-B630-D5343730EF31}">
      <dgm:prSet/>
      <dgm:spPr/>
      <dgm:t>
        <a:bodyPr/>
        <a:lstStyle/>
        <a:p>
          <a:endParaRPr lang="en-GB"/>
        </a:p>
      </dgm:t>
    </dgm:pt>
    <dgm:pt modelId="{D58B054F-60F0-4262-B2AC-89FBAA631BD7}" type="sibTrans" cxnId="{34A5B058-6C69-4E77-B630-D5343730EF31}">
      <dgm:prSet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5000" b="-5000"/>
          </a:stretch>
        </a:blipFill>
      </dgm:spPr>
      <dgm:t>
        <a:bodyPr/>
        <a:lstStyle/>
        <a:p>
          <a:endParaRPr lang="en-GB"/>
        </a:p>
      </dgm:t>
    </dgm:pt>
    <dgm:pt modelId="{A22FA761-291C-4A6C-99AE-C6715F58EEB1}">
      <dgm:prSet/>
      <dgm:spPr/>
      <dgm:t>
        <a:bodyPr/>
        <a:lstStyle/>
        <a:p>
          <a:endParaRPr lang="en-GB"/>
        </a:p>
      </dgm:t>
    </dgm:pt>
    <dgm:pt modelId="{6AEF6418-EDF3-4847-AF89-EE86385E2F63}" type="parTrans" cxnId="{3054E7CA-927B-4EB7-8084-E8981F7FC2FC}">
      <dgm:prSet/>
      <dgm:spPr/>
      <dgm:t>
        <a:bodyPr/>
        <a:lstStyle/>
        <a:p>
          <a:endParaRPr lang="en-GB"/>
        </a:p>
      </dgm:t>
    </dgm:pt>
    <dgm:pt modelId="{F4E9A920-09E9-4A78-BC4D-9AF8762A119E}" type="sibTrans" cxnId="{3054E7CA-927B-4EB7-8084-E8981F7FC2FC}">
      <dgm:prSet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5000" b="-5000"/>
          </a:stretch>
        </a:blipFill>
      </dgm:spPr>
      <dgm:t>
        <a:bodyPr/>
        <a:lstStyle/>
        <a:p>
          <a:endParaRPr lang="en-GB"/>
        </a:p>
      </dgm:t>
    </dgm:pt>
    <dgm:pt modelId="{80AF011D-3768-4004-B3AA-AC01F4835180}">
      <dgm:prSet/>
      <dgm:spPr/>
      <dgm:t>
        <a:bodyPr/>
        <a:lstStyle/>
        <a:p>
          <a:endParaRPr lang="en-GB"/>
        </a:p>
      </dgm:t>
    </dgm:pt>
    <dgm:pt modelId="{5FBD16FE-E308-4078-BA80-2246226C5C98}" type="parTrans" cxnId="{768A8041-3527-4956-AB22-D8A4309F923D}">
      <dgm:prSet/>
      <dgm:spPr/>
      <dgm:t>
        <a:bodyPr/>
        <a:lstStyle/>
        <a:p>
          <a:endParaRPr lang="en-GB"/>
        </a:p>
      </dgm:t>
    </dgm:pt>
    <dgm:pt modelId="{58222C2F-02D5-4F91-9252-DBA13FC5DC8A}" type="sibTrans" cxnId="{768A8041-3527-4956-AB22-D8A4309F923D}">
      <dgm:prSet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5000" b="-5000"/>
          </a:stretch>
        </a:blipFill>
      </dgm:spPr>
      <dgm:t>
        <a:bodyPr/>
        <a:lstStyle/>
        <a:p>
          <a:endParaRPr lang="en-GB"/>
        </a:p>
      </dgm:t>
    </dgm:pt>
    <dgm:pt modelId="{B70518E7-F2EC-46B1-911F-1C64C0531E49}">
      <dgm:prSet/>
      <dgm:spPr/>
      <dgm:t>
        <a:bodyPr/>
        <a:lstStyle/>
        <a:p>
          <a:endParaRPr lang="en-GB"/>
        </a:p>
      </dgm:t>
    </dgm:pt>
    <dgm:pt modelId="{8B84CC9D-9835-43E4-AAD0-2526EB52B694}" type="parTrans" cxnId="{518C4225-1A98-4F06-8DDA-E35D71F568A4}">
      <dgm:prSet/>
      <dgm:spPr/>
      <dgm:t>
        <a:bodyPr/>
        <a:lstStyle/>
        <a:p>
          <a:endParaRPr lang="en-GB"/>
        </a:p>
      </dgm:t>
    </dgm:pt>
    <dgm:pt modelId="{2A8DC9E6-0577-4DD2-B862-26642E8A366D}" type="sibTrans" cxnId="{518C4225-1A98-4F06-8DDA-E35D71F568A4}">
      <dgm:prSet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5000" b="-5000"/>
          </a:stretch>
        </a:blipFill>
      </dgm:spPr>
      <dgm:t>
        <a:bodyPr/>
        <a:lstStyle/>
        <a:p>
          <a:endParaRPr lang="en-GB"/>
        </a:p>
      </dgm:t>
    </dgm:pt>
    <dgm:pt modelId="{6F451F8F-EEDB-4A78-93F7-33C3E2C2CD56}">
      <dgm:prSet/>
      <dgm:spPr/>
      <dgm:t>
        <a:bodyPr/>
        <a:lstStyle/>
        <a:p>
          <a:endParaRPr lang="en-GB"/>
        </a:p>
      </dgm:t>
    </dgm:pt>
    <dgm:pt modelId="{55C8E090-D1DA-4452-964F-CE2F7D26810A}" type="parTrans" cxnId="{829FCF6A-9947-4AB7-97E5-17416BD42680}">
      <dgm:prSet/>
      <dgm:spPr/>
      <dgm:t>
        <a:bodyPr/>
        <a:lstStyle/>
        <a:p>
          <a:endParaRPr lang="en-GB"/>
        </a:p>
      </dgm:t>
    </dgm:pt>
    <dgm:pt modelId="{7C60720E-80D0-4C1C-B58F-E42865F2BF49}" type="sibTrans" cxnId="{829FCF6A-9947-4AB7-97E5-17416BD42680}">
      <dgm:prSet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5000" b="-5000"/>
          </a:stretch>
        </a:blipFill>
      </dgm:spPr>
      <dgm:t>
        <a:bodyPr/>
        <a:lstStyle/>
        <a:p>
          <a:endParaRPr lang="en-GB"/>
        </a:p>
      </dgm:t>
    </dgm:pt>
    <dgm:pt modelId="{55190686-0C7D-4E68-BB41-CCDD9F7DA4A3}" type="pres">
      <dgm:prSet presAssocID="{D30A72C6-1617-4E27-B3F9-C7D2FCB9D75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GB"/>
        </a:p>
      </dgm:t>
    </dgm:pt>
    <dgm:pt modelId="{044E89B8-7903-45E3-8400-329F7F10219F}" type="pres">
      <dgm:prSet presAssocID="{D30A72C6-1617-4E27-B3F9-C7D2FCB9D758}" presName="dot1" presStyleLbl="alignNode1" presStyleIdx="0" presStyleCnt="17"/>
      <dgm:spPr/>
    </dgm:pt>
    <dgm:pt modelId="{8A77C2F0-1F10-4E0E-9557-C87F086BCFFF}" type="pres">
      <dgm:prSet presAssocID="{D30A72C6-1617-4E27-B3F9-C7D2FCB9D758}" presName="dot2" presStyleLbl="alignNode1" presStyleIdx="1" presStyleCnt="17"/>
      <dgm:spPr/>
    </dgm:pt>
    <dgm:pt modelId="{2F29E9F5-88DB-444A-8C5F-D27E98D2F5F6}" type="pres">
      <dgm:prSet presAssocID="{D30A72C6-1617-4E27-B3F9-C7D2FCB9D758}" presName="dot3" presStyleLbl="alignNode1" presStyleIdx="2" presStyleCnt="17"/>
      <dgm:spPr/>
    </dgm:pt>
    <dgm:pt modelId="{02E38FDC-F552-4778-8093-BF775750CB90}" type="pres">
      <dgm:prSet presAssocID="{D30A72C6-1617-4E27-B3F9-C7D2FCB9D758}" presName="dot4" presStyleLbl="alignNode1" presStyleIdx="3" presStyleCnt="17"/>
      <dgm:spPr/>
    </dgm:pt>
    <dgm:pt modelId="{7F6D8E83-64F7-4FAD-A8A0-03D2E3618FCD}" type="pres">
      <dgm:prSet presAssocID="{D30A72C6-1617-4E27-B3F9-C7D2FCB9D758}" presName="dot5" presStyleLbl="alignNode1" presStyleIdx="4" presStyleCnt="17"/>
      <dgm:spPr/>
    </dgm:pt>
    <dgm:pt modelId="{BC202E4E-A9B2-4787-846F-11FA4CB71CE0}" type="pres">
      <dgm:prSet presAssocID="{D30A72C6-1617-4E27-B3F9-C7D2FCB9D758}" presName="dot6" presStyleLbl="alignNode1" presStyleIdx="5" presStyleCnt="17"/>
      <dgm:spPr/>
    </dgm:pt>
    <dgm:pt modelId="{9B41E659-7B8C-4B57-8152-5219584C1E7C}" type="pres">
      <dgm:prSet presAssocID="{D30A72C6-1617-4E27-B3F9-C7D2FCB9D758}" presName="dot7" presStyleLbl="alignNode1" presStyleIdx="6" presStyleCnt="17"/>
      <dgm:spPr/>
    </dgm:pt>
    <dgm:pt modelId="{9C126B38-8C19-44DC-8363-989F158D9D63}" type="pres">
      <dgm:prSet presAssocID="{D30A72C6-1617-4E27-B3F9-C7D2FCB9D758}" presName="dot8" presStyleLbl="alignNode1" presStyleIdx="7" presStyleCnt="17"/>
      <dgm:spPr/>
    </dgm:pt>
    <dgm:pt modelId="{F66A5F91-F092-46FF-B6E5-73FAF51DBC72}" type="pres">
      <dgm:prSet presAssocID="{D30A72C6-1617-4E27-B3F9-C7D2FCB9D758}" presName="dot9" presStyleLbl="alignNode1" presStyleIdx="8" presStyleCnt="17"/>
      <dgm:spPr/>
    </dgm:pt>
    <dgm:pt modelId="{897CBD2C-08E8-4F74-9651-DB2E59DA09E6}" type="pres">
      <dgm:prSet presAssocID="{D30A72C6-1617-4E27-B3F9-C7D2FCB9D758}" presName="dot10" presStyleLbl="alignNode1" presStyleIdx="9" presStyleCnt="17"/>
      <dgm:spPr/>
    </dgm:pt>
    <dgm:pt modelId="{523E0D13-E205-4AEA-9615-32D436FFCF45}" type="pres">
      <dgm:prSet presAssocID="{D30A72C6-1617-4E27-B3F9-C7D2FCB9D758}" presName="dotArrow1" presStyleLbl="alignNode1" presStyleIdx="10" presStyleCnt="17"/>
      <dgm:spPr/>
    </dgm:pt>
    <dgm:pt modelId="{D001758B-16A3-4574-ADD3-EF4CAEECDC1C}" type="pres">
      <dgm:prSet presAssocID="{D30A72C6-1617-4E27-B3F9-C7D2FCB9D758}" presName="dotArrow2" presStyleLbl="alignNode1" presStyleIdx="11" presStyleCnt="17"/>
      <dgm:spPr/>
    </dgm:pt>
    <dgm:pt modelId="{281FD3BF-84B7-46B0-9EFE-82E2B198A1B1}" type="pres">
      <dgm:prSet presAssocID="{D30A72C6-1617-4E27-B3F9-C7D2FCB9D758}" presName="dotArrow3" presStyleLbl="alignNode1" presStyleIdx="12" presStyleCnt="17"/>
      <dgm:spPr/>
    </dgm:pt>
    <dgm:pt modelId="{D4D8DF95-D6AF-4C55-A784-7ED2D8A6F9AB}" type="pres">
      <dgm:prSet presAssocID="{D30A72C6-1617-4E27-B3F9-C7D2FCB9D758}" presName="dotArrow4" presStyleLbl="alignNode1" presStyleIdx="13" presStyleCnt="17"/>
      <dgm:spPr/>
    </dgm:pt>
    <dgm:pt modelId="{56B65D18-31FC-4BC6-BBAC-33C6BDA2E7AD}" type="pres">
      <dgm:prSet presAssocID="{D30A72C6-1617-4E27-B3F9-C7D2FCB9D758}" presName="dotArrow5" presStyleLbl="alignNode1" presStyleIdx="14" presStyleCnt="17"/>
      <dgm:spPr/>
    </dgm:pt>
    <dgm:pt modelId="{7B0C011A-6BB8-4862-BC03-CA1100C30660}" type="pres">
      <dgm:prSet presAssocID="{D30A72C6-1617-4E27-B3F9-C7D2FCB9D758}" presName="dotArrow6" presStyleLbl="alignNode1" presStyleIdx="15" presStyleCnt="17"/>
      <dgm:spPr/>
    </dgm:pt>
    <dgm:pt modelId="{E4EF9CF2-0EC4-4337-9CA7-2C452E3F4047}" type="pres">
      <dgm:prSet presAssocID="{D30A72C6-1617-4E27-B3F9-C7D2FCB9D758}" presName="dotArrow7" presStyleLbl="alignNode1" presStyleIdx="16" presStyleCnt="17"/>
      <dgm:spPr/>
    </dgm:pt>
    <dgm:pt modelId="{9884DABB-E69D-421B-9C90-EC426AA5D150}" type="pres">
      <dgm:prSet presAssocID="{B1BA28AD-9EB9-4584-B98B-B1E142862EE0}" presName="parTx1" presStyleLbl="node1" presStyleIdx="0" presStyleCnt="6"/>
      <dgm:spPr/>
      <dgm:t>
        <a:bodyPr/>
        <a:lstStyle/>
        <a:p>
          <a:endParaRPr lang="en-GB"/>
        </a:p>
      </dgm:t>
    </dgm:pt>
    <dgm:pt modelId="{B1EA3995-184E-4701-B99C-0820F2F75A96}" type="pres">
      <dgm:prSet presAssocID="{6E4D75F2-42C6-4160-ABCC-7DD2755BF8AB}" presName="picture1" presStyleCnt="0"/>
      <dgm:spPr/>
    </dgm:pt>
    <dgm:pt modelId="{A911C698-936D-42A2-AF1E-FD00743AA824}" type="pres">
      <dgm:prSet presAssocID="{6E4D75F2-42C6-4160-ABCC-7DD2755BF8AB}" presName="imageRepeatNode" presStyleLbl="fgImgPlace1" presStyleIdx="0" presStyleCnt="6"/>
      <dgm:spPr/>
      <dgm:t>
        <a:bodyPr/>
        <a:lstStyle/>
        <a:p>
          <a:endParaRPr lang="en-GB"/>
        </a:p>
      </dgm:t>
    </dgm:pt>
    <dgm:pt modelId="{1FD94E84-5819-4188-93CD-58C753845DDB}" type="pres">
      <dgm:prSet presAssocID="{66364D06-A6A4-48CA-A3FA-8061AEF56438}" presName="parTx2" presStyleLbl="node1" presStyleIdx="1" presStyleCnt="6"/>
      <dgm:spPr/>
      <dgm:t>
        <a:bodyPr/>
        <a:lstStyle/>
        <a:p>
          <a:endParaRPr lang="en-GB"/>
        </a:p>
      </dgm:t>
    </dgm:pt>
    <dgm:pt modelId="{D0E88753-9D47-4CD8-9E81-25841D0A9026}" type="pres">
      <dgm:prSet presAssocID="{D58B054F-60F0-4262-B2AC-89FBAA631BD7}" presName="picture2" presStyleCnt="0"/>
      <dgm:spPr/>
    </dgm:pt>
    <dgm:pt modelId="{8E3231D1-0DF9-43A4-AE81-735EFF3591C2}" type="pres">
      <dgm:prSet presAssocID="{D58B054F-60F0-4262-B2AC-89FBAA631BD7}" presName="imageRepeatNode" presStyleLbl="fgImgPlace1" presStyleIdx="1" presStyleCnt="6"/>
      <dgm:spPr/>
      <dgm:t>
        <a:bodyPr/>
        <a:lstStyle/>
        <a:p>
          <a:endParaRPr lang="en-GB"/>
        </a:p>
      </dgm:t>
    </dgm:pt>
    <dgm:pt modelId="{E9E37984-3059-4047-B454-23B3D81E1FC9}" type="pres">
      <dgm:prSet presAssocID="{A22FA761-291C-4A6C-99AE-C6715F58EEB1}" presName="parTx3" presStyleLbl="node1" presStyleIdx="2" presStyleCnt="6"/>
      <dgm:spPr/>
      <dgm:t>
        <a:bodyPr/>
        <a:lstStyle/>
        <a:p>
          <a:endParaRPr lang="en-GB"/>
        </a:p>
      </dgm:t>
    </dgm:pt>
    <dgm:pt modelId="{96BFBDAD-6582-4002-9E99-C6F4E3154D7E}" type="pres">
      <dgm:prSet presAssocID="{F4E9A920-09E9-4A78-BC4D-9AF8762A119E}" presName="picture3" presStyleCnt="0"/>
      <dgm:spPr/>
    </dgm:pt>
    <dgm:pt modelId="{F718AFBC-507D-48E1-B250-2ED8417680FD}" type="pres">
      <dgm:prSet presAssocID="{F4E9A920-09E9-4A78-BC4D-9AF8762A119E}" presName="imageRepeatNode" presStyleLbl="fgImgPlace1" presStyleIdx="2" presStyleCnt="6"/>
      <dgm:spPr/>
      <dgm:t>
        <a:bodyPr/>
        <a:lstStyle/>
        <a:p>
          <a:endParaRPr lang="en-GB"/>
        </a:p>
      </dgm:t>
    </dgm:pt>
    <dgm:pt modelId="{ED8AEB94-91B5-48A5-BE2E-A222EC1469B0}" type="pres">
      <dgm:prSet presAssocID="{80AF011D-3768-4004-B3AA-AC01F4835180}" presName="parTx4" presStyleLbl="node1" presStyleIdx="3" presStyleCnt="6"/>
      <dgm:spPr/>
      <dgm:t>
        <a:bodyPr/>
        <a:lstStyle/>
        <a:p>
          <a:endParaRPr lang="en-GB"/>
        </a:p>
      </dgm:t>
    </dgm:pt>
    <dgm:pt modelId="{87D3D2B0-654C-449F-A2ED-AFBE89B70231}" type="pres">
      <dgm:prSet presAssocID="{58222C2F-02D5-4F91-9252-DBA13FC5DC8A}" presName="picture4" presStyleCnt="0"/>
      <dgm:spPr/>
    </dgm:pt>
    <dgm:pt modelId="{D464093F-809C-4255-87DC-49B7D50EDA28}" type="pres">
      <dgm:prSet presAssocID="{58222C2F-02D5-4F91-9252-DBA13FC5DC8A}" presName="imageRepeatNode" presStyleLbl="fgImgPlace1" presStyleIdx="3" presStyleCnt="6"/>
      <dgm:spPr/>
      <dgm:t>
        <a:bodyPr/>
        <a:lstStyle/>
        <a:p>
          <a:endParaRPr lang="en-GB"/>
        </a:p>
      </dgm:t>
    </dgm:pt>
    <dgm:pt modelId="{46C4419A-8E63-47E5-815B-760CFB964DAB}" type="pres">
      <dgm:prSet presAssocID="{B70518E7-F2EC-46B1-911F-1C64C0531E49}" presName="parTx5" presStyleLbl="node1" presStyleIdx="4" presStyleCnt="6"/>
      <dgm:spPr/>
      <dgm:t>
        <a:bodyPr/>
        <a:lstStyle/>
        <a:p>
          <a:endParaRPr lang="en-GB"/>
        </a:p>
      </dgm:t>
    </dgm:pt>
    <dgm:pt modelId="{EF91228B-15AC-49D4-8B13-B8C46C1FAE48}" type="pres">
      <dgm:prSet presAssocID="{2A8DC9E6-0577-4DD2-B862-26642E8A366D}" presName="picture5" presStyleCnt="0"/>
      <dgm:spPr/>
    </dgm:pt>
    <dgm:pt modelId="{0EF81FB2-F54E-47E4-9090-C62731D552EE}" type="pres">
      <dgm:prSet presAssocID="{2A8DC9E6-0577-4DD2-B862-26642E8A366D}" presName="imageRepeatNode" presStyleLbl="fgImgPlace1" presStyleIdx="4" presStyleCnt="6"/>
      <dgm:spPr/>
      <dgm:t>
        <a:bodyPr/>
        <a:lstStyle/>
        <a:p>
          <a:endParaRPr lang="en-GB"/>
        </a:p>
      </dgm:t>
    </dgm:pt>
    <dgm:pt modelId="{3FA0E921-1E81-462F-804F-7375321767B2}" type="pres">
      <dgm:prSet presAssocID="{6F451F8F-EEDB-4A78-93F7-33C3E2C2CD56}" presName="parTx6" presStyleLbl="node1" presStyleIdx="5" presStyleCnt="6"/>
      <dgm:spPr/>
      <dgm:t>
        <a:bodyPr/>
        <a:lstStyle/>
        <a:p>
          <a:endParaRPr lang="en-GB"/>
        </a:p>
      </dgm:t>
    </dgm:pt>
    <dgm:pt modelId="{DEE0C5F1-1F0E-44EC-B0C0-2DCEE0F1781C}" type="pres">
      <dgm:prSet presAssocID="{7C60720E-80D0-4C1C-B58F-E42865F2BF49}" presName="picture6" presStyleCnt="0"/>
      <dgm:spPr/>
    </dgm:pt>
    <dgm:pt modelId="{72668674-A136-4013-9146-1B2CBD89E61C}" type="pres">
      <dgm:prSet presAssocID="{7C60720E-80D0-4C1C-B58F-E42865F2BF49}" presName="imageRepeatNode" presStyleLbl="fgImgPlace1" presStyleIdx="5" presStyleCnt="6"/>
      <dgm:spPr/>
      <dgm:t>
        <a:bodyPr/>
        <a:lstStyle/>
        <a:p>
          <a:endParaRPr lang="en-GB"/>
        </a:p>
      </dgm:t>
    </dgm:pt>
  </dgm:ptLst>
  <dgm:cxnLst>
    <dgm:cxn modelId="{CC23341C-35CC-44B4-B01E-7A85894B01AF}" type="presOf" srcId="{B70518E7-F2EC-46B1-911F-1C64C0531E49}" destId="{46C4419A-8E63-47E5-815B-760CFB964DAB}" srcOrd="0" destOrd="0" presId="urn:microsoft.com/office/officeart/2008/layout/AscendingPictureAccentProcess"/>
    <dgm:cxn modelId="{2D793DAF-4E93-4AFC-89D1-4172F3941F98}" type="presOf" srcId="{B1BA28AD-9EB9-4584-B98B-B1E142862EE0}" destId="{9884DABB-E69D-421B-9C90-EC426AA5D150}" srcOrd="0" destOrd="0" presId="urn:microsoft.com/office/officeart/2008/layout/AscendingPictureAccentProcess"/>
    <dgm:cxn modelId="{34A5B058-6C69-4E77-B630-D5343730EF31}" srcId="{D30A72C6-1617-4E27-B3F9-C7D2FCB9D758}" destId="{66364D06-A6A4-48CA-A3FA-8061AEF56438}" srcOrd="1" destOrd="0" parTransId="{5CC0ED5D-0252-419C-B9AD-4AE6DF3E9D81}" sibTransId="{D58B054F-60F0-4262-B2AC-89FBAA631BD7}"/>
    <dgm:cxn modelId="{291FFF05-F823-4FEA-B56D-AF5A929C2799}" type="presOf" srcId="{2A8DC9E6-0577-4DD2-B862-26642E8A366D}" destId="{0EF81FB2-F54E-47E4-9090-C62731D552EE}" srcOrd="0" destOrd="0" presId="urn:microsoft.com/office/officeart/2008/layout/AscendingPictureAccentProcess"/>
    <dgm:cxn modelId="{A7AF0C57-6739-4699-8A0B-0E49D984ECDD}" type="presOf" srcId="{66364D06-A6A4-48CA-A3FA-8061AEF56438}" destId="{1FD94E84-5819-4188-93CD-58C753845DDB}" srcOrd="0" destOrd="0" presId="urn:microsoft.com/office/officeart/2008/layout/AscendingPictureAccentProcess"/>
    <dgm:cxn modelId="{3054E7CA-927B-4EB7-8084-E8981F7FC2FC}" srcId="{D30A72C6-1617-4E27-B3F9-C7D2FCB9D758}" destId="{A22FA761-291C-4A6C-99AE-C6715F58EEB1}" srcOrd="2" destOrd="0" parTransId="{6AEF6418-EDF3-4847-AF89-EE86385E2F63}" sibTransId="{F4E9A920-09E9-4A78-BC4D-9AF8762A119E}"/>
    <dgm:cxn modelId="{518C4225-1A98-4F06-8DDA-E35D71F568A4}" srcId="{D30A72C6-1617-4E27-B3F9-C7D2FCB9D758}" destId="{B70518E7-F2EC-46B1-911F-1C64C0531E49}" srcOrd="4" destOrd="0" parTransId="{8B84CC9D-9835-43E4-AAD0-2526EB52B694}" sibTransId="{2A8DC9E6-0577-4DD2-B862-26642E8A366D}"/>
    <dgm:cxn modelId="{56AAFDD3-42C8-4EE5-8B22-C95240A21C55}" type="presOf" srcId="{D58B054F-60F0-4262-B2AC-89FBAA631BD7}" destId="{8E3231D1-0DF9-43A4-AE81-735EFF3591C2}" srcOrd="0" destOrd="0" presId="urn:microsoft.com/office/officeart/2008/layout/AscendingPictureAccentProcess"/>
    <dgm:cxn modelId="{768A8041-3527-4956-AB22-D8A4309F923D}" srcId="{D30A72C6-1617-4E27-B3F9-C7D2FCB9D758}" destId="{80AF011D-3768-4004-B3AA-AC01F4835180}" srcOrd="3" destOrd="0" parTransId="{5FBD16FE-E308-4078-BA80-2246226C5C98}" sibTransId="{58222C2F-02D5-4F91-9252-DBA13FC5DC8A}"/>
    <dgm:cxn modelId="{73036A68-FB3B-4234-9F01-522CA9947FFD}" type="presOf" srcId="{7C60720E-80D0-4C1C-B58F-E42865F2BF49}" destId="{72668674-A136-4013-9146-1B2CBD89E61C}" srcOrd="0" destOrd="0" presId="urn:microsoft.com/office/officeart/2008/layout/AscendingPictureAccentProcess"/>
    <dgm:cxn modelId="{E89FEB53-4F63-42D7-8F93-2528F66F5C12}" srcId="{D30A72C6-1617-4E27-B3F9-C7D2FCB9D758}" destId="{B1BA28AD-9EB9-4584-B98B-B1E142862EE0}" srcOrd="0" destOrd="0" parTransId="{9C4572F0-17F7-433C-91D0-24016EC51E0B}" sibTransId="{6E4D75F2-42C6-4160-ABCC-7DD2755BF8AB}"/>
    <dgm:cxn modelId="{829FCF6A-9947-4AB7-97E5-17416BD42680}" srcId="{D30A72C6-1617-4E27-B3F9-C7D2FCB9D758}" destId="{6F451F8F-EEDB-4A78-93F7-33C3E2C2CD56}" srcOrd="5" destOrd="0" parTransId="{55C8E090-D1DA-4452-964F-CE2F7D26810A}" sibTransId="{7C60720E-80D0-4C1C-B58F-E42865F2BF49}"/>
    <dgm:cxn modelId="{75EBEA6E-020B-4ADE-8B9D-030605033FE8}" type="presOf" srcId="{6F451F8F-EEDB-4A78-93F7-33C3E2C2CD56}" destId="{3FA0E921-1E81-462F-804F-7375321767B2}" srcOrd="0" destOrd="0" presId="urn:microsoft.com/office/officeart/2008/layout/AscendingPictureAccentProcess"/>
    <dgm:cxn modelId="{79104DBB-4C6B-445B-A008-38A413EB988B}" type="presOf" srcId="{F4E9A920-09E9-4A78-BC4D-9AF8762A119E}" destId="{F718AFBC-507D-48E1-B250-2ED8417680FD}" srcOrd="0" destOrd="0" presId="urn:microsoft.com/office/officeart/2008/layout/AscendingPictureAccentProcess"/>
    <dgm:cxn modelId="{44C0A291-0364-4F6B-A39B-47F56B82C54D}" type="presOf" srcId="{A22FA761-291C-4A6C-99AE-C6715F58EEB1}" destId="{E9E37984-3059-4047-B454-23B3D81E1FC9}" srcOrd="0" destOrd="0" presId="urn:microsoft.com/office/officeart/2008/layout/AscendingPictureAccentProcess"/>
    <dgm:cxn modelId="{DFCB6731-1008-4266-B1AD-E3BF02DE7E09}" type="presOf" srcId="{D30A72C6-1617-4E27-B3F9-C7D2FCB9D758}" destId="{55190686-0C7D-4E68-BB41-CCDD9F7DA4A3}" srcOrd="0" destOrd="0" presId="urn:microsoft.com/office/officeart/2008/layout/AscendingPictureAccentProcess"/>
    <dgm:cxn modelId="{49ADF950-ADE6-418A-839F-2344C2ACFF0E}" type="presOf" srcId="{58222C2F-02D5-4F91-9252-DBA13FC5DC8A}" destId="{D464093F-809C-4255-87DC-49B7D50EDA28}" srcOrd="0" destOrd="0" presId="urn:microsoft.com/office/officeart/2008/layout/AscendingPictureAccentProcess"/>
    <dgm:cxn modelId="{EE7999BF-91C0-46BD-8E68-9F2A42302E58}" type="presOf" srcId="{80AF011D-3768-4004-B3AA-AC01F4835180}" destId="{ED8AEB94-91B5-48A5-BE2E-A222EC1469B0}" srcOrd="0" destOrd="0" presId="urn:microsoft.com/office/officeart/2008/layout/AscendingPictureAccentProcess"/>
    <dgm:cxn modelId="{5E33F881-FAC9-46B7-9DA8-C9B19772E949}" type="presOf" srcId="{6E4D75F2-42C6-4160-ABCC-7DD2755BF8AB}" destId="{A911C698-936D-42A2-AF1E-FD00743AA824}" srcOrd="0" destOrd="0" presId="urn:microsoft.com/office/officeart/2008/layout/AscendingPictureAccentProcess"/>
    <dgm:cxn modelId="{FA52E527-7069-4DAC-8A1A-CF20C6BC2DA4}" type="presParOf" srcId="{55190686-0C7D-4E68-BB41-CCDD9F7DA4A3}" destId="{044E89B8-7903-45E3-8400-329F7F10219F}" srcOrd="0" destOrd="0" presId="urn:microsoft.com/office/officeart/2008/layout/AscendingPictureAccentProcess"/>
    <dgm:cxn modelId="{B452F8A2-2DAE-4315-A030-BA5BB7D53F57}" type="presParOf" srcId="{55190686-0C7D-4E68-BB41-CCDD9F7DA4A3}" destId="{8A77C2F0-1F10-4E0E-9557-C87F086BCFFF}" srcOrd="1" destOrd="0" presId="urn:microsoft.com/office/officeart/2008/layout/AscendingPictureAccentProcess"/>
    <dgm:cxn modelId="{9DD045E5-636F-4CCC-92C7-88CF0B0F3A02}" type="presParOf" srcId="{55190686-0C7D-4E68-BB41-CCDD9F7DA4A3}" destId="{2F29E9F5-88DB-444A-8C5F-D27E98D2F5F6}" srcOrd="2" destOrd="0" presId="urn:microsoft.com/office/officeart/2008/layout/AscendingPictureAccentProcess"/>
    <dgm:cxn modelId="{EF98DCBA-5F63-49DF-84E4-51B7A2E0C6EA}" type="presParOf" srcId="{55190686-0C7D-4E68-BB41-CCDD9F7DA4A3}" destId="{02E38FDC-F552-4778-8093-BF775750CB90}" srcOrd="3" destOrd="0" presId="urn:microsoft.com/office/officeart/2008/layout/AscendingPictureAccentProcess"/>
    <dgm:cxn modelId="{9A3D3501-439A-4090-AA8A-36F15AFC72E8}" type="presParOf" srcId="{55190686-0C7D-4E68-BB41-CCDD9F7DA4A3}" destId="{7F6D8E83-64F7-4FAD-A8A0-03D2E3618FCD}" srcOrd="4" destOrd="0" presId="urn:microsoft.com/office/officeart/2008/layout/AscendingPictureAccentProcess"/>
    <dgm:cxn modelId="{0F9EE473-43EC-4132-9C1B-4496B44E86DD}" type="presParOf" srcId="{55190686-0C7D-4E68-BB41-CCDD9F7DA4A3}" destId="{BC202E4E-A9B2-4787-846F-11FA4CB71CE0}" srcOrd="5" destOrd="0" presId="urn:microsoft.com/office/officeart/2008/layout/AscendingPictureAccentProcess"/>
    <dgm:cxn modelId="{D9117259-1E2B-4A44-96D5-6624061989F8}" type="presParOf" srcId="{55190686-0C7D-4E68-BB41-CCDD9F7DA4A3}" destId="{9B41E659-7B8C-4B57-8152-5219584C1E7C}" srcOrd="6" destOrd="0" presId="urn:microsoft.com/office/officeart/2008/layout/AscendingPictureAccentProcess"/>
    <dgm:cxn modelId="{3ADC9F2C-1A26-4FEF-A8F5-C7B5FEED2DFC}" type="presParOf" srcId="{55190686-0C7D-4E68-BB41-CCDD9F7DA4A3}" destId="{9C126B38-8C19-44DC-8363-989F158D9D63}" srcOrd="7" destOrd="0" presId="urn:microsoft.com/office/officeart/2008/layout/AscendingPictureAccentProcess"/>
    <dgm:cxn modelId="{3E56F6B8-04D2-46CB-A411-A3483B4A0BBA}" type="presParOf" srcId="{55190686-0C7D-4E68-BB41-CCDD9F7DA4A3}" destId="{F66A5F91-F092-46FF-B6E5-73FAF51DBC72}" srcOrd="8" destOrd="0" presId="urn:microsoft.com/office/officeart/2008/layout/AscendingPictureAccentProcess"/>
    <dgm:cxn modelId="{173FE8F7-830E-42F2-8886-1C0C341D4793}" type="presParOf" srcId="{55190686-0C7D-4E68-BB41-CCDD9F7DA4A3}" destId="{897CBD2C-08E8-4F74-9651-DB2E59DA09E6}" srcOrd="9" destOrd="0" presId="urn:microsoft.com/office/officeart/2008/layout/AscendingPictureAccentProcess"/>
    <dgm:cxn modelId="{80386426-6445-41BD-8969-789BB5E95A67}" type="presParOf" srcId="{55190686-0C7D-4E68-BB41-CCDD9F7DA4A3}" destId="{523E0D13-E205-4AEA-9615-32D436FFCF45}" srcOrd="10" destOrd="0" presId="urn:microsoft.com/office/officeart/2008/layout/AscendingPictureAccentProcess"/>
    <dgm:cxn modelId="{8A02AB9A-C5AB-43F7-8DF9-6CD4539E9580}" type="presParOf" srcId="{55190686-0C7D-4E68-BB41-CCDD9F7DA4A3}" destId="{D001758B-16A3-4574-ADD3-EF4CAEECDC1C}" srcOrd="11" destOrd="0" presId="urn:microsoft.com/office/officeart/2008/layout/AscendingPictureAccentProcess"/>
    <dgm:cxn modelId="{6D2E9743-FBCD-44DC-BCD2-B2A90BA1157D}" type="presParOf" srcId="{55190686-0C7D-4E68-BB41-CCDD9F7DA4A3}" destId="{281FD3BF-84B7-46B0-9EFE-82E2B198A1B1}" srcOrd="12" destOrd="0" presId="urn:microsoft.com/office/officeart/2008/layout/AscendingPictureAccentProcess"/>
    <dgm:cxn modelId="{41435E30-E11B-4DC1-9B6A-5314D77A61DB}" type="presParOf" srcId="{55190686-0C7D-4E68-BB41-CCDD9F7DA4A3}" destId="{D4D8DF95-D6AF-4C55-A784-7ED2D8A6F9AB}" srcOrd="13" destOrd="0" presId="urn:microsoft.com/office/officeart/2008/layout/AscendingPictureAccentProcess"/>
    <dgm:cxn modelId="{9558BEFB-D279-4E63-A527-52689AF75CC9}" type="presParOf" srcId="{55190686-0C7D-4E68-BB41-CCDD9F7DA4A3}" destId="{56B65D18-31FC-4BC6-BBAC-33C6BDA2E7AD}" srcOrd="14" destOrd="0" presId="urn:microsoft.com/office/officeart/2008/layout/AscendingPictureAccentProcess"/>
    <dgm:cxn modelId="{FB1922A8-514D-4483-A25B-42C8B9FC1A7A}" type="presParOf" srcId="{55190686-0C7D-4E68-BB41-CCDD9F7DA4A3}" destId="{7B0C011A-6BB8-4862-BC03-CA1100C30660}" srcOrd="15" destOrd="0" presId="urn:microsoft.com/office/officeart/2008/layout/AscendingPictureAccentProcess"/>
    <dgm:cxn modelId="{B119C1B7-72E9-4057-AAD7-10F8D67F3B67}" type="presParOf" srcId="{55190686-0C7D-4E68-BB41-CCDD9F7DA4A3}" destId="{E4EF9CF2-0EC4-4337-9CA7-2C452E3F4047}" srcOrd="16" destOrd="0" presId="urn:microsoft.com/office/officeart/2008/layout/AscendingPictureAccentProcess"/>
    <dgm:cxn modelId="{325911FA-BC7A-4E57-AB7A-1109C5CE7068}" type="presParOf" srcId="{55190686-0C7D-4E68-BB41-CCDD9F7DA4A3}" destId="{9884DABB-E69D-421B-9C90-EC426AA5D150}" srcOrd="17" destOrd="0" presId="urn:microsoft.com/office/officeart/2008/layout/AscendingPictureAccentProcess"/>
    <dgm:cxn modelId="{30D1803D-39B6-4FB1-8F7B-E19883566B5B}" type="presParOf" srcId="{55190686-0C7D-4E68-BB41-CCDD9F7DA4A3}" destId="{B1EA3995-184E-4701-B99C-0820F2F75A96}" srcOrd="18" destOrd="0" presId="urn:microsoft.com/office/officeart/2008/layout/AscendingPictureAccentProcess"/>
    <dgm:cxn modelId="{D631BB8C-6F98-4E1B-9684-B606D5EF3081}" type="presParOf" srcId="{B1EA3995-184E-4701-B99C-0820F2F75A96}" destId="{A911C698-936D-42A2-AF1E-FD00743AA824}" srcOrd="0" destOrd="0" presId="urn:microsoft.com/office/officeart/2008/layout/AscendingPictureAccentProcess"/>
    <dgm:cxn modelId="{BE69361B-B6D4-43F1-9DAD-67D0673DB09C}" type="presParOf" srcId="{55190686-0C7D-4E68-BB41-CCDD9F7DA4A3}" destId="{1FD94E84-5819-4188-93CD-58C753845DDB}" srcOrd="19" destOrd="0" presId="urn:microsoft.com/office/officeart/2008/layout/AscendingPictureAccentProcess"/>
    <dgm:cxn modelId="{12C53929-D53D-46BA-87E2-0635FD5A3FE8}" type="presParOf" srcId="{55190686-0C7D-4E68-BB41-CCDD9F7DA4A3}" destId="{D0E88753-9D47-4CD8-9E81-25841D0A9026}" srcOrd="20" destOrd="0" presId="urn:microsoft.com/office/officeart/2008/layout/AscendingPictureAccentProcess"/>
    <dgm:cxn modelId="{4790FB48-2183-4899-B19A-987224F101B4}" type="presParOf" srcId="{D0E88753-9D47-4CD8-9E81-25841D0A9026}" destId="{8E3231D1-0DF9-43A4-AE81-735EFF3591C2}" srcOrd="0" destOrd="0" presId="urn:microsoft.com/office/officeart/2008/layout/AscendingPictureAccentProcess"/>
    <dgm:cxn modelId="{BA526341-44F4-4297-B960-20EF154241A4}" type="presParOf" srcId="{55190686-0C7D-4E68-BB41-CCDD9F7DA4A3}" destId="{E9E37984-3059-4047-B454-23B3D81E1FC9}" srcOrd="21" destOrd="0" presId="urn:microsoft.com/office/officeart/2008/layout/AscendingPictureAccentProcess"/>
    <dgm:cxn modelId="{2D82843B-3581-4C83-BB94-F58E9D7D422F}" type="presParOf" srcId="{55190686-0C7D-4E68-BB41-CCDD9F7DA4A3}" destId="{96BFBDAD-6582-4002-9E99-C6F4E3154D7E}" srcOrd="22" destOrd="0" presId="urn:microsoft.com/office/officeart/2008/layout/AscendingPictureAccentProcess"/>
    <dgm:cxn modelId="{A7FF45AF-1398-4620-AE2A-91FCF2563C28}" type="presParOf" srcId="{96BFBDAD-6582-4002-9E99-C6F4E3154D7E}" destId="{F718AFBC-507D-48E1-B250-2ED8417680FD}" srcOrd="0" destOrd="0" presId="urn:microsoft.com/office/officeart/2008/layout/AscendingPictureAccentProcess"/>
    <dgm:cxn modelId="{83E39831-4BA9-4BBD-AEB2-74040750FCDB}" type="presParOf" srcId="{55190686-0C7D-4E68-BB41-CCDD9F7DA4A3}" destId="{ED8AEB94-91B5-48A5-BE2E-A222EC1469B0}" srcOrd="23" destOrd="0" presId="urn:microsoft.com/office/officeart/2008/layout/AscendingPictureAccentProcess"/>
    <dgm:cxn modelId="{A652219F-6B04-4663-8EA8-B781E88B1F63}" type="presParOf" srcId="{55190686-0C7D-4E68-BB41-CCDD9F7DA4A3}" destId="{87D3D2B0-654C-449F-A2ED-AFBE89B70231}" srcOrd="24" destOrd="0" presId="urn:microsoft.com/office/officeart/2008/layout/AscendingPictureAccentProcess"/>
    <dgm:cxn modelId="{56FA34D9-6CED-4E23-9E6B-7B0C5A12A919}" type="presParOf" srcId="{87D3D2B0-654C-449F-A2ED-AFBE89B70231}" destId="{D464093F-809C-4255-87DC-49B7D50EDA28}" srcOrd="0" destOrd="0" presId="urn:microsoft.com/office/officeart/2008/layout/AscendingPictureAccentProcess"/>
    <dgm:cxn modelId="{961F8C92-FD21-4A39-A23E-BDE3B6249D46}" type="presParOf" srcId="{55190686-0C7D-4E68-BB41-CCDD9F7DA4A3}" destId="{46C4419A-8E63-47E5-815B-760CFB964DAB}" srcOrd="25" destOrd="0" presId="urn:microsoft.com/office/officeart/2008/layout/AscendingPictureAccentProcess"/>
    <dgm:cxn modelId="{9135B7BA-6CB6-44C0-87AC-B7700AB1C8B1}" type="presParOf" srcId="{55190686-0C7D-4E68-BB41-CCDD9F7DA4A3}" destId="{EF91228B-15AC-49D4-8B13-B8C46C1FAE48}" srcOrd="26" destOrd="0" presId="urn:microsoft.com/office/officeart/2008/layout/AscendingPictureAccentProcess"/>
    <dgm:cxn modelId="{DB457028-D697-4821-B617-D205A02813E7}" type="presParOf" srcId="{EF91228B-15AC-49D4-8B13-B8C46C1FAE48}" destId="{0EF81FB2-F54E-47E4-9090-C62731D552EE}" srcOrd="0" destOrd="0" presId="urn:microsoft.com/office/officeart/2008/layout/AscendingPictureAccentProcess"/>
    <dgm:cxn modelId="{99BE31CE-3983-4C3E-B60E-84C56C0D5E5B}" type="presParOf" srcId="{55190686-0C7D-4E68-BB41-CCDD9F7DA4A3}" destId="{3FA0E921-1E81-462F-804F-7375321767B2}" srcOrd="27" destOrd="0" presId="urn:microsoft.com/office/officeart/2008/layout/AscendingPictureAccentProcess"/>
    <dgm:cxn modelId="{7886C78A-4B7B-47C7-B73D-463972C5C87A}" type="presParOf" srcId="{55190686-0C7D-4E68-BB41-CCDD9F7DA4A3}" destId="{DEE0C5F1-1F0E-44EC-B0C0-2DCEE0F1781C}" srcOrd="28" destOrd="0" presId="urn:microsoft.com/office/officeart/2008/layout/AscendingPictureAccentProcess"/>
    <dgm:cxn modelId="{B8B8A7BB-2323-475A-8126-48BA86061965}" type="presParOf" srcId="{DEE0C5F1-1F0E-44EC-B0C0-2DCEE0F1781C}" destId="{72668674-A136-4013-9146-1B2CBD89E61C}" srcOrd="0" destOrd="0" presId="urn:microsoft.com/office/officeart/2008/layout/AscendingPictureAccent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CDEB626-8789-4C69-B446-0F12C2150524}" type="doc">
      <dgm:prSet loTypeId="urn:diagrams.loki3.com/VaryingWidthList" loCatId="list" qsTypeId="urn:microsoft.com/office/officeart/2005/8/quickstyle/simple1" qsCatId="simple" csTypeId="urn:microsoft.com/office/officeart/2005/8/colors/colorful2" csCatId="colorful" phldr="1"/>
      <dgm:spPr/>
    </dgm:pt>
    <dgm:pt modelId="{8E04163A-4F6A-458E-B8B1-FE66D3A6BFD0}">
      <dgm:prSet phldrT="[Text]" custT="1"/>
      <dgm:spPr/>
      <dgm:t>
        <a:bodyPr/>
        <a:lstStyle/>
        <a:p>
          <a:r>
            <a:rPr lang="ro-RO" sz="1400" dirty="0" smtClean="0"/>
            <a:t>şcoală</a:t>
          </a:r>
          <a:endParaRPr lang="en-GB" sz="1400" dirty="0"/>
        </a:p>
      </dgm:t>
    </dgm:pt>
    <dgm:pt modelId="{B2DBDD83-D3E9-470D-B20E-FCBDEF4FA9F1}" type="parTrans" cxnId="{B1FF084F-440D-4D1B-882F-940E771138EA}">
      <dgm:prSet/>
      <dgm:spPr/>
      <dgm:t>
        <a:bodyPr/>
        <a:lstStyle/>
        <a:p>
          <a:endParaRPr lang="en-GB"/>
        </a:p>
      </dgm:t>
    </dgm:pt>
    <dgm:pt modelId="{C75DBB97-988B-4D5F-AC5C-21B97CB2FA44}" type="sibTrans" cxnId="{B1FF084F-440D-4D1B-882F-940E771138EA}">
      <dgm:prSet/>
      <dgm:spPr/>
      <dgm:t>
        <a:bodyPr/>
        <a:lstStyle/>
        <a:p>
          <a:endParaRPr lang="en-GB"/>
        </a:p>
      </dgm:t>
    </dgm:pt>
    <dgm:pt modelId="{1841E8EF-6C5E-4D48-89A5-2220956A73F7}">
      <dgm:prSet phldrT="[Text]" custT="1"/>
      <dgm:spPr/>
      <dgm:t>
        <a:bodyPr/>
        <a:lstStyle/>
        <a:p>
          <a:r>
            <a:rPr lang="ro-RO" sz="1400" dirty="0" smtClean="0"/>
            <a:t>elevi</a:t>
          </a:r>
          <a:endParaRPr lang="en-GB" sz="1400" dirty="0"/>
        </a:p>
      </dgm:t>
    </dgm:pt>
    <dgm:pt modelId="{12B7321F-921D-412A-9A64-EEA9B650BF47}" type="parTrans" cxnId="{23DC652D-D87C-441E-9CDE-D743E6DE4B99}">
      <dgm:prSet/>
      <dgm:spPr/>
      <dgm:t>
        <a:bodyPr/>
        <a:lstStyle/>
        <a:p>
          <a:endParaRPr lang="en-GB"/>
        </a:p>
      </dgm:t>
    </dgm:pt>
    <dgm:pt modelId="{BFC8B32A-21B1-478C-B0A7-21B36DAA6E2F}" type="sibTrans" cxnId="{23DC652D-D87C-441E-9CDE-D743E6DE4B99}">
      <dgm:prSet/>
      <dgm:spPr/>
      <dgm:t>
        <a:bodyPr/>
        <a:lstStyle/>
        <a:p>
          <a:endParaRPr lang="en-GB"/>
        </a:p>
      </dgm:t>
    </dgm:pt>
    <dgm:pt modelId="{351BD8B2-18A1-4B76-940B-271BE8B6E142}">
      <dgm:prSet phldrT="[Text]" custT="1"/>
      <dgm:spPr/>
      <dgm:t>
        <a:bodyPr/>
        <a:lstStyle/>
        <a:p>
          <a:r>
            <a:rPr lang="ro-RO" sz="1400" dirty="0" smtClean="0"/>
            <a:t>comu-nitate</a:t>
          </a:r>
          <a:endParaRPr lang="en-GB" sz="1400" dirty="0"/>
        </a:p>
      </dgm:t>
    </dgm:pt>
    <dgm:pt modelId="{641E5F72-7293-4605-831D-9C57CFE07F06}" type="parTrans" cxnId="{0A36438B-4B3E-48C4-AB1E-132E8734D093}">
      <dgm:prSet/>
      <dgm:spPr/>
      <dgm:t>
        <a:bodyPr/>
        <a:lstStyle/>
        <a:p>
          <a:endParaRPr lang="en-GB"/>
        </a:p>
      </dgm:t>
    </dgm:pt>
    <dgm:pt modelId="{5E1BF9A9-FB72-4BE3-AE97-8274E527D32E}" type="sibTrans" cxnId="{0A36438B-4B3E-48C4-AB1E-132E8734D093}">
      <dgm:prSet/>
      <dgm:spPr/>
      <dgm:t>
        <a:bodyPr/>
        <a:lstStyle/>
        <a:p>
          <a:endParaRPr lang="en-GB"/>
        </a:p>
      </dgm:t>
    </dgm:pt>
    <dgm:pt modelId="{88C4E0BF-2076-4A81-93BB-C5C1C43E56B1}" type="pres">
      <dgm:prSet presAssocID="{6CDEB626-8789-4C69-B446-0F12C2150524}" presName="Name0" presStyleCnt="0">
        <dgm:presLayoutVars>
          <dgm:resizeHandles/>
        </dgm:presLayoutVars>
      </dgm:prSet>
      <dgm:spPr/>
    </dgm:pt>
    <dgm:pt modelId="{ECA1448D-BB3B-4546-9812-CA2795F96C57}" type="pres">
      <dgm:prSet presAssocID="{8E04163A-4F6A-458E-B8B1-FE66D3A6BFD0}" presName="text" presStyleLbl="node1" presStyleIdx="0" presStyleCnt="3" custLinFactNeighborX="4403" custLinFactNeighborY="-1947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A613844-4116-4653-AB91-7042FB1C61BA}" type="pres">
      <dgm:prSet presAssocID="{C75DBB97-988B-4D5F-AC5C-21B97CB2FA44}" presName="space" presStyleCnt="0"/>
      <dgm:spPr/>
    </dgm:pt>
    <dgm:pt modelId="{C550FCED-67EA-4489-B969-3DFB37570515}" type="pres">
      <dgm:prSet presAssocID="{1841E8EF-6C5E-4D48-89A5-2220956A73F7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A0B75C7-12B0-427A-BD13-CB84FC7A1522}" type="pres">
      <dgm:prSet presAssocID="{BFC8B32A-21B1-478C-B0A7-21B36DAA6E2F}" presName="space" presStyleCnt="0"/>
      <dgm:spPr/>
    </dgm:pt>
    <dgm:pt modelId="{39F72F82-14DB-4913-9274-2816042A91F9}" type="pres">
      <dgm:prSet presAssocID="{351BD8B2-18A1-4B76-940B-271BE8B6E142}" presName="text" presStyleLbl="node1" presStyleIdx="2" presStyleCnt="3" custScaleX="92136" custLinFactNeighborX="3588" custLinFactNeighborY="-6169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B1FF084F-440D-4D1B-882F-940E771138EA}" srcId="{6CDEB626-8789-4C69-B446-0F12C2150524}" destId="{8E04163A-4F6A-458E-B8B1-FE66D3A6BFD0}" srcOrd="0" destOrd="0" parTransId="{B2DBDD83-D3E9-470D-B20E-FCBDEF4FA9F1}" sibTransId="{C75DBB97-988B-4D5F-AC5C-21B97CB2FA44}"/>
    <dgm:cxn modelId="{E65FB437-CA1C-4F2E-A5DE-99FA29CC191F}" type="presOf" srcId="{351BD8B2-18A1-4B76-940B-271BE8B6E142}" destId="{39F72F82-14DB-4913-9274-2816042A91F9}" srcOrd="0" destOrd="0" presId="urn:diagrams.loki3.com/VaryingWidthList"/>
    <dgm:cxn modelId="{B767428F-128E-411F-94FE-76D04E1CBE3B}" type="presOf" srcId="{8E04163A-4F6A-458E-B8B1-FE66D3A6BFD0}" destId="{ECA1448D-BB3B-4546-9812-CA2795F96C57}" srcOrd="0" destOrd="0" presId="urn:diagrams.loki3.com/VaryingWidthList"/>
    <dgm:cxn modelId="{E1D89B8E-22CA-4641-ACA0-A4761E6E025B}" type="presOf" srcId="{6CDEB626-8789-4C69-B446-0F12C2150524}" destId="{88C4E0BF-2076-4A81-93BB-C5C1C43E56B1}" srcOrd="0" destOrd="0" presId="urn:diagrams.loki3.com/VaryingWidthList"/>
    <dgm:cxn modelId="{0A36438B-4B3E-48C4-AB1E-132E8734D093}" srcId="{6CDEB626-8789-4C69-B446-0F12C2150524}" destId="{351BD8B2-18A1-4B76-940B-271BE8B6E142}" srcOrd="2" destOrd="0" parTransId="{641E5F72-7293-4605-831D-9C57CFE07F06}" sibTransId="{5E1BF9A9-FB72-4BE3-AE97-8274E527D32E}"/>
    <dgm:cxn modelId="{A80053D2-41C7-429D-B81B-51E15E8FD15A}" type="presOf" srcId="{1841E8EF-6C5E-4D48-89A5-2220956A73F7}" destId="{C550FCED-67EA-4489-B969-3DFB37570515}" srcOrd="0" destOrd="0" presId="urn:diagrams.loki3.com/VaryingWidthList"/>
    <dgm:cxn modelId="{23DC652D-D87C-441E-9CDE-D743E6DE4B99}" srcId="{6CDEB626-8789-4C69-B446-0F12C2150524}" destId="{1841E8EF-6C5E-4D48-89A5-2220956A73F7}" srcOrd="1" destOrd="0" parTransId="{12B7321F-921D-412A-9A64-EEA9B650BF47}" sibTransId="{BFC8B32A-21B1-478C-B0A7-21B36DAA6E2F}"/>
    <dgm:cxn modelId="{719440C1-DE13-407B-AB14-E46BB59A3B5B}" type="presParOf" srcId="{88C4E0BF-2076-4A81-93BB-C5C1C43E56B1}" destId="{ECA1448D-BB3B-4546-9812-CA2795F96C57}" srcOrd="0" destOrd="0" presId="urn:diagrams.loki3.com/VaryingWidthList"/>
    <dgm:cxn modelId="{D10A59C9-5C9F-49C0-B125-D24EE4CFE23F}" type="presParOf" srcId="{88C4E0BF-2076-4A81-93BB-C5C1C43E56B1}" destId="{FA613844-4116-4653-AB91-7042FB1C61BA}" srcOrd="1" destOrd="0" presId="urn:diagrams.loki3.com/VaryingWidthList"/>
    <dgm:cxn modelId="{55F7891C-323E-465A-9964-E2E4D04A09A3}" type="presParOf" srcId="{88C4E0BF-2076-4A81-93BB-C5C1C43E56B1}" destId="{C550FCED-67EA-4489-B969-3DFB37570515}" srcOrd="2" destOrd="0" presId="urn:diagrams.loki3.com/VaryingWidthList"/>
    <dgm:cxn modelId="{EC5D543B-2676-4800-B97B-A91717F61B7B}" type="presParOf" srcId="{88C4E0BF-2076-4A81-93BB-C5C1C43E56B1}" destId="{0A0B75C7-12B0-427A-BD13-CB84FC7A1522}" srcOrd="3" destOrd="0" presId="urn:diagrams.loki3.com/VaryingWidthList"/>
    <dgm:cxn modelId="{7E87FFC9-061E-4FEA-8D95-C765C6F2A2DE}" type="presParOf" srcId="{88C4E0BF-2076-4A81-93BB-C5C1C43E56B1}" destId="{39F72F82-14DB-4913-9274-2816042A91F9}" srcOrd="4" destOrd="0" presId="urn:diagrams.loki3.com/VaryingWidthList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53BC717-2BEB-41EB-81F8-17E0CAE1F7C1}" type="doc">
      <dgm:prSet loTypeId="urn:microsoft.com/office/officeart/2005/8/layout/cycle4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GB"/>
        </a:p>
      </dgm:t>
    </dgm:pt>
    <dgm:pt modelId="{BD6969B7-6EA9-4A88-BC0A-D80D20225BFB}">
      <dgm:prSet phldrT="[Text]"/>
      <dgm:spPr/>
      <dgm:t>
        <a:bodyPr/>
        <a:lstStyle/>
        <a:p>
          <a:r>
            <a:rPr lang="ro-RO" b="1" dirty="0" smtClean="0"/>
            <a:t>Instrumente, resurse  educaționale</a:t>
          </a:r>
          <a:endParaRPr lang="en-GB" b="1" dirty="0"/>
        </a:p>
      </dgm:t>
    </dgm:pt>
    <dgm:pt modelId="{E7BFC446-B454-4517-BBBC-322139444ECF}" type="parTrans" cxnId="{C06AF46B-BDF1-4AEA-8CDE-E7887DD41671}">
      <dgm:prSet/>
      <dgm:spPr/>
      <dgm:t>
        <a:bodyPr/>
        <a:lstStyle/>
        <a:p>
          <a:endParaRPr lang="en-GB"/>
        </a:p>
      </dgm:t>
    </dgm:pt>
    <dgm:pt modelId="{5D66AB76-4C17-4221-AB00-01D348CD8773}" type="sibTrans" cxnId="{C06AF46B-BDF1-4AEA-8CDE-E7887DD41671}">
      <dgm:prSet/>
      <dgm:spPr/>
      <dgm:t>
        <a:bodyPr/>
        <a:lstStyle/>
        <a:p>
          <a:endParaRPr lang="en-GB"/>
        </a:p>
      </dgm:t>
    </dgm:pt>
    <dgm:pt modelId="{BA7F3DF0-645E-4259-8E12-0D412696EE6F}">
      <dgm:prSet phldrT="[Text]"/>
      <dgm:spPr/>
      <dgm:t>
        <a:bodyPr/>
        <a:lstStyle/>
        <a:p>
          <a:r>
            <a:rPr lang="ro-RO" b="1" dirty="0" smtClean="0"/>
            <a:t>Date relevante culese și agregate</a:t>
          </a:r>
          <a:endParaRPr lang="en-GB" dirty="0"/>
        </a:p>
      </dgm:t>
    </dgm:pt>
    <dgm:pt modelId="{2E3875F3-1A23-4F25-B035-0082A75355DA}" type="parTrans" cxnId="{47AB7EE9-25CC-4E3A-8770-87553DDFD71C}">
      <dgm:prSet/>
      <dgm:spPr/>
      <dgm:t>
        <a:bodyPr/>
        <a:lstStyle/>
        <a:p>
          <a:endParaRPr lang="en-GB"/>
        </a:p>
      </dgm:t>
    </dgm:pt>
    <dgm:pt modelId="{16A9C591-C156-4C1B-AF81-D62538DEED85}" type="sibTrans" cxnId="{47AB7EE9-25CC-4E3A-8770-87553DDFD71C}">
      <dgm:prSet/>
      <dgm:spPr/>
      <dgm:t>
        <a:bodyPr/>
        <a:lstStyle/>
        <a:p>
          <a:endParaRPr lang="en-GB"/>
        </a:p>
      </dgm:t>
    </dgm:pt>
    <dgm:pt modelId="{ECB2E55B-C3D0-4E9E-8C3A-FA7C5FFD3E92}">
      <dgm:prSet phldrT="[Text]"/>
      <dgm:spPr/>
      <dgm:t>
        <a:bodyPr/>
        <a:lstStyle/>
        <a:p>
          <a:r>
            <a:rPr lang="ro-RO" b="1" dirty="0" smtClean="0"/>
            <a:t>Cadru legal, politici publice</a:t>
          </a:r>
          <a:endParaRPr lang="en-GB" dirty="0"/>
        </a:p>
      </dgm:t>
    </dgm:pt>
    <dgm:pt modelId="{442B1715-9AB0-4F4A-B74C-1229E8E348B9}" type="parTrans" cxnId="{712690E8-0974-40A2-AD1D-A6364D134687}">
      <dgm:prSet/>
      <dgm:spPr/>
      <dgm:t>
        <a:bodyPr/>
        <a:lstStyle/>
        <a:p>
          <a:endParaRPr lang="en-GB"/>
        </a:p>
      </dgm:t>
    </dgm:pt>
    <dgm:pt modelId="{1DEC03B4-9B17-45A7-AB5D-16A324D04431}" type="sibTrans" cxnId="{712690E8-0974-40A2-AD1D-A6364D134687}">
      <dgm:prSet/>
      <dgm:spPr/>
      <dgm:t>
        <a:bodyPr/>
        <a:lstStyle/>
        <a:p>
          <a:endParaRPr lang="en-GB"/>
        </a:p>
      </dgm:t>
    </dgm:pt>
    <dgm:pt modelId="{140F6F85-03E6-417B-85A1-B337A02C7B8D}">
      <dgm:prSet phldrT="[Text]"/>
      <dgm:spPr/>
      <dgm:t>
        <a:bodyPr/>
        <a:lstStyle/>
        <a:p>
          <a:r>
            <a:rPr lang="ro-RO" b="1" dirty="0" smtClean="0"/>
            <a:t>Metodologii de lucru, dezvoltate </a:t>
          </a:r>
          <a:r>
            <a:rPr lang="ro-RO" b="1" smtClean="0"/>
            <a:t>și testate</a:t>
          </a:r>
          <a:endParaRPr lang="en-GB" dirty="0"/>
        </a:p>
      </dgm:t>
    </dgm:pt>
    <dgm:pt modelId="{117FC523-13FE-4777-BE5E-5BECD20B248D}" type="parTrans" cxnId="{9DA1A265-B504-46FD-B1FD-97293BAEE1A7}">
      <dgm:prSet/>
      <dgm:spPr/>
      <dgm:t>
        <a:bodyPr/>
        <a:lstStyle/>
        <a:p>
          <a:endParaRPr lang="en-GB"/>
        </a:p>
      </dgm:t>
    </dgm:pt>
    <dgm:pt modelId="{0890E5E1-01D9-47E3-8BAC-B48A9486546A}" type="sibTrans" cxnId="{9DA1A265-B504-46FD-B1FD-97293BAEE1A7}">
      <dgm:prSet/>
      <dgm:spPr/>
      <dgm:t>
        <a:bodyPr/>
        <a:lstStyle/>
        <a:p>
          <a:endParaRPr lang="en-GB"/>
        </a:p>
      </dgm:t>
    </dgm:pt>
    <dgm:pt modelId="{39C63771-C878-41F3-9322-B91ED4FBD885}" type="pres">
      <dgm:prSet presAssocID="{253BC717-2BEB-41EB-81F8-17E0CAE1F7C1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A8C3DE73-D792-44A0-9D92-D72BEC8E7489}" type="pres">
      <dgm:prSet presAssocID="{253BC717-2BEB-41EB-81F8-17E0CAE1F7C1}" presName="children" presStyleCnt="0"/>
      <dgm:spPr/>
    </dgm:pt>
    <dgm:pt modelId="{B91E42AD-7BDC-4694-B553-854C43DE8649}" type="pres">
      <dgm:prSet presAssocID="{253BC717-2BEB-41EB-81F8-17E0CAE1F7C1}" presName="childPlaceholder" presStyleCnt="0"/>
      <dgm:spPr/>
    </dgm:pt>
    <dgm:pt modelId="{BCD18DB3-F79D-44B6-A4D0-3044227F9D4F}" type="pres">
      <dgm:prSet presAssocID="{253BC717-2BEB-41EB-81F8-17E0CAE1F7C1}" presName="circle" presStyleCnt="0"/>
      <dgm:spPr/>
    </dgm:pt>
    <dgm:pt modelId="{1A49697F-8366-43E9-AC99-45EBDD1E76A7}" type="pres">
      <dgm:prSet presAssocID="{253BC717-2BEB-41EB-81F8-17E0CAE1F7C1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69B4032-EEF1-427D-8216-C875C62D4DDD}" type="pres">
      <dgm:prSet presAssocID="{253BC717-2BEB-41EB-81F8-17E0CAE1F7C1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FFBBBDE-A16E-4500-8792-B7E75243BBF0}" type="pres">
      <dgm:prSet presAssocID="{253BC717-2BEB-41EB-81F8-17E0CAE1F7C1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1800DF6-FDD1-4138-A0A0-9A159AEE5215}" type="pres">
      <dgm:prSet presAssocID="{253BC717-2BEB-41EB-81F8-17E0CAE1F7C1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0865169-B4C1-4C31-84ED-C799F4BE2CB5}" type="pres">
      <dgm:prSet presAssocID="{253BC717-2BEB-41EB-81F8-17E0CAE1F7C1}" presName="quadrantPlaceholder" presStyleCnt="0"/>
      <dgm:spPr/>
    </dgm:pt>
    <dgm:pt modelId="{64B913F8-0932-4AD5-B560-44D9C97D2BFB}" type="pres">
      <dgm:prSet presAssocID="{253BC717-2BEB-41EB-81F8-17E0CAE1F7C1}" presName="center1" presStyleLbl="fgShp" presStyleIdx="0" presStyleCnt="2"/>
      <dgm:spPr/>
    </dgm:pt>
    <dgm:pt modelId="{9C12D62C-B08D-4B84-A240-6FCBADDF391E}" type="pres">
      <dgm:prSet presAssocID="{253BC717-2BEB-41EB-81F8-17E0CAE1F7C1}" presName="center2" presStyleLbl="fgShp" presStyleIdx="1" presStyleCnt="2"/>
      <dgm:spPr/>
    </dgm:pt>
  </dgm:ptLst>
  <dgm:cxnLst>
    <dgm:cxn modelId="{DBF3275D-5973-4C7F-9A37-FBFF268B5508}" type="presOf" srcId="{BD6969B7-6EA9-4A88-BC0A-D80D20225BFB}" destId="{1A49697F-8366-43E9-AC99-45EBDD1E76A7}" srcOrd="0" destOrd="0" presId="urn:microsoft.com/office/officeart/2005/8/layout/cycle4"/>
    <dgm:cxn modelId="{712690E8-0974-40A2-AD1D-A6364D134687}" srcId="{253BC717-2BEB-41EB-81F8-17E0CAE1F7C1}" destId="{ECB2E55B-C3D0-4E9E-8C3A-FA7C5FFD3E92}" srcOrd="2" destOrd="0" parTransId="{442B1715-9AB0-4F4A-B74C-1229E8E348B9}" sibTransId="{1DEC03B4-9B17-45A7-AB5D-16A324D04431}"/>
    <dgm:cxn modelId="{47AB7EE9-25CC-4E3A-8770-87553DDFD71C}" srcId="{253BC717-2BEB-41EB-81F8-17E0CAE1F7C1}" destId="{BA7F3DF0-645E-4259-8E12-0D412696EE6F}" srcOrd="1" destOrd="0" parTransId="{2E3875F3-1A23-4F25-B035-0082A75355DA}" sibTransId="{16A9C591-C156-4C1B-AF81-D62538DEED85}"/>
    <dgm:cxn modelId="{C06AF46B-BDF1-4AEA-8CDE-E7887DD41671}" srcId="{253BC717-2BEB-41EB-81F8-17E0CAE1F7C1}" destId="{BD6969B7-6EA9-4A88-BC0A-D80D20225BFB}" srcOrd="0" destOrd="0" parTransId="{E7BFC446-B454-4517-BBBC-322139444ECF}" sibTransId="{5D66AB76-4C17-4221-AB00-01D348CD8773}"/>
    <dgm:cxn modelId="{F6E7FA66-5069-4FA7-9E72-5C926E03994B}" type="presOf" srcId="{140F6F85-03E6-417B-85A1-B337A02C7B8D}" destId="{F1800DF6-FDD1-4138-A0A0-9A159AEE5215}" srcOrd="0" destOrd="0" presId="urn:microsoft.com/office/officeart/2005/8/layout/cycle4"/>
    <dgm:cxn modelId="{9DA1A265-B504-46FD-B1FD-97293BAEE1A7}" srcId="{253BC717-2BEB-41EB-81F8-17E0CAE1F7C1}" destId="{140F6F85-03E6-417B-85A1-B337A02C7B8D}" srcOrd="3" destOrd="0" parTransId="{117FC523-13FE-4777-BE5E-5BECD20B248D}" sibTransId="{0890E5E1-01D9-47E3-8BAC-B48A9486546A}"/>
    <dgm:cxn modelId="{47AACF78-B206-4E93-A243-205BB966AF8B}" type="presOf" srcId="{ECB2E55B-C3D0-4E9E-8C3A-FA7C5FFD3E92}" destId="{CFFBBBDE-A16E-4500-8792-B7E75243BBF0}" srcOrd="0" destOrd="0" presId="urn:microsoft.com/office/officeart/2005/8/layout/cycle4"/>
    <dgm:cxn modelId="{E0DBBCFD-F2F6-42AF-8B08-FA3A3982A93E}" type="presOf" srcId="{BA7F3DF0-645E-4259-8E12-0D412696EE6F}" destId="{F69B4032-EEF1-427D-8216-C875C62D4DDD}" srcOrd="0" destOrd="0" presId="urn:microsoft.com/office/officeart/2005/8/layout/cycle4"/>
    <dgm:cxn modelId="{9B0B1BAE-662F-43F9-B908-AD099B8AE6E5}" type="presOf" srcId="{253BC717-2BEB-41EB-81F8-17E0CAE1F7C1}" destId="{39C63771-C878-41F3-9322-B91ED4FBD885}" srcOrd="0" destOrd="0" presId="urn:microsoft.com/office/officeart/2005/8/layout/cycle4"/>
    <dgm:cxn modelId="{A3641195-BF14-42C2-8559-E4D81A535D59}" type="presParOf" srcId="{39C63771-C878-41F3-9322-B91ED4FBD885}" destId="{A8C3DE73-D792-44A0-9D92-D72BEC8E7489}" srcOrd="0" destOrd="0" presId="urn:microsoft.com/office/officeart/2005/8/layout/cycle4"/>
    <dgm:cxn modelId="{4DBFCF77-602C-49DC-A380-5416A7D3AA22}" type="presParOf" srcId="{A8C3DE73-D792-44A0-9D92-D72BEC8E7489}" destId="{B91E42AD-7BDC-4694-B553-854C43DE8649}" srcOrd="0" destOrd="0" presId="urn:microsoft.com/office/officeart/2005/8/layout/cycle4"/>
    <dgm:cxn modelId="{7CB15A52-6F77-41A8-8C21-72E452DF3426}" type="presParOf" srcId="{39C63771-C878-41F3-9322-B91ED4FBD885}" destId="{BCD18DB3-F79D-44B6-A4D0-3044227F9D4F}" srcOrd="1" destOrd="0" presId="urn:microsoft.com/office/officeart/2005/8/layout/cycle4"/>
    <dgm:cxn modelId="{A8CD5534-70A7-410D-A8A8-A1BA4FDF1AF3}" type="presParOf" srcId="{BCD18DB3-F79D-44B6-A4D0-3044227F9D4F}" destId="{1A49697F-8366-43E9-AC99-45EBDD1E76A7}" srcOrd="0" destOrd="0" presId="urn:microsoft.com/office/officeart/2005/8/layout/cycle4"/>
    <dgm:cxn modelId="{26CC240D-8EA4-40BF-8E1C-5BDAE1616E63}" type="presParOf" srcId="{BCD18DB3-F79D-44B6-A4D0-3044227F9D4F}" destId="{F69B4032-EEF1-427D-8216-C875C62D4DDD}" srcOrd="1" destOrd="0" presId="urn:microsoft.com/office/officeart/2005/8/layout/cycle4"/>
    <dgm:cxn modelId="{9EF4DC90-3B3A-42FB-AF96-02D85CDAE601}" type="presParOf" srcId="{BCD18DB3-F79D-44B6-A4D0-3044227F9D4F}" destId="{CFFBBBDE-A16E-4500-8792-B7E75243BBF0}" srcOrd="2" destOrd="0" presId="urn:microsoft.com/office/officeart/2005/8/layout/cycle4"/>
    <dgm:cxn modelId="{88F3FD12-B85D-441C-A61D-C1B463F97C45}" type="presParOf" srcId="{BCD18DB3-F79D-44B6-A4D0-3044227F9D4F}" destId="{F1800DF6-FDD1-4138-A0A0-9A159AEE5215}" srcOrd="3" destOrd="0" presId="urn:microsoft.com/office/officeart/2005/8/layout/cycle4"/>
    <dgm:cxn modelId="{FD7B3E51-3179-487F-80D5-0CE3D07CE4B6}" type="presParOf" srcId="{BCD18DB3-F79D-44B6-A4D0-3044227F9D4F}" destId="{B0865169-B4C1-4C31-84ED-C799F4BE2CB5}" srcOrd="4" destOrd="0" presId="urn:microsoft.com/office/officeart/2005/8/layout/cycle4"/>
    <dgm:cxn modelId="{826DA6DB-874E-46B3-9BFE-4B1C20DB46A8}" type="presParOf" srcId="{39C63771-C878-41F3-9322-B91ED4FBD885}" destId="{64B913F8-0932-4AD5-B560-44D9C97D2BFB}" srcOrd="2" destOrd="0" presId="urn:microsoft.com/office/officeart/2005/8/layout/cycle4"/>
    <dgm:cxn modelId="{4870247E-76FB-44DC-AB7D-FFD4AFB98972}" type="presParOf" srcId="{39C63771-C878-41F3-9322-B91ED4FBD885}" destId="{9C12D62C-B08D-4B84-A240-6FCBADDF391E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4E89B8-7903-45E3-8400-329F7F10219F}">
      <dsp:nvSpPr>
        <dsp:cNvPr id="0" name=""/>
        <dsp:cNvSpPr/>
      </dsp:nvSpPr>
      <dsp:spPr>
        <a:xfrm>
          <a:off x="1621634" y="3090336"/>
          <a:ext cx="50498" cy="5049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77C2F0-1F10-4E0E-9557-C87F086BCFFF}">
      <dsp:nvSpPr>
        <dsp:cNvPr id="0" name=""/>
        <dsp:cNvSpPr/>
      </dsp:nvSpPr>
      <dsp:spPr>
        <a:xfrm>
          <a:off x="1514174" y="3136411"/>
          <a:ext cx="50498" cy="50498"/>
        </a:xfrm>
        <a:prstGeom prst="ellipse">
          <a:avLst/>
        </a:prstGeom>
        <a:solidFill>
          <a:schemeClr val="accent2">
            <a:hueOff val="-90960"/>
            <a:satOff val="-5246"/>
            <a:lumOff val="539"/>
            <a:alphaOff val="0"/>
          </a:schemeClr>
        </a:solidFill>
        <a:ln w="12700" cap="flat" cmpd="sng" algn="ctr">
          <a:solidFill>
            <a:schemeClr val="accent2">
              <a:hueOff val="-90960"/>
              <a:satOff val="-5246"/>
              <a:lumOff val="53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29E9F5-88DB-444A-8C5F-D27E98D2F5F6}">
      <dsp:nvSpPr>
        <dsp:cNvPr id="0" name=""/>
        <dsp:cNvSpPr/>
      </dsp:nvSpPr>
      <dsp:spPr>
        <a:xfrm>
          <a:off x="1404694" y="3175647"/>
          <a:ext cx="50498" cy="50498"/>
        </a:xfrm>
        <a:prstGeom prst="ellipse">
          <a:avLst/>
        </a:prstGeom>
        <a:solidFill>
          <a:schemeClr val="accent2">
            <a:hueOff val="-181920"/>
            <a:satOff val="-10491"/>
            <a:lumOff val="1078"/>
            <a:alphaOff val="0"/>
          </a:schemeClr>
        </a:solidFill>
        <a:ln w="12700" cap="flat" cmpd="sng" algn="ctr">
          <a:solidFill>
            <a:schemeClr val="accent2">
              <a:hueOff val="-181920"/>
              <a:satOff val="-10491"/>
              <a:lumOff val="107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E38FDC-F552-4778-8093-BF775750CB90}">
      <dsp:nvSpPr>
        <dsp:cNvPr id="0" name=""/>
        <dsp:cNvSpPr/>
      </dsp:nvSpPr>
      <dsp:spPr>
        <a:xfrm>
          <a:off x="1293598" y="3207683"/>
          <a:ext cx="50498" cy="50498"/>
        </a:xfrm>
        <a:prstGeom prst="ellipse">
          <a:avLst/>
        </a:prstGeom>
        <a:solidFill>
          <a:schemeClr val="accent2">
            <a:hueOff val="-272881"/>
            <a:satOff val="-15736"/>
            <a:lumOff val="1618"/>
            <a:alphaOff val="0"/>
          </a:schemeClr>
        </a:solidFill>
        <a:ln w="12700" cap="flat" cmpd="sng" algn="ctr">
          <a:solidFill>
            <a:schemeClr val="accent2">
              <a:hueOff val="-272881"/>
              <a:satOff val="-15736"/>
              <a:lumOff val="161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6D8E83-64F7-4FAD-A8A0-03D2E3618FCD}">
      <dsp:nvSpPr>
        <dsp:cNvPr id="0" name=""/>
        <dsp:cNvSpPr/>
      </dsp:nvSpPr>
      <dsp:spPr>
        <a:xfrm>
          <a:off x="1181291" y="3232521"/>
          <a:ext cx="50498" cy="50498"/>
        </a:xfrm>
        <a:prstGeom prst="ellipse">
          <a:avLst/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accent2">
              <a:hueOff val="-363841"/>
              <a:satOff val="-20982"/>
              <a:lumOff val="215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202E4E-A9B2-4787-846F-11FA4CB71CE0}">
      <dsp:nvSpPr>
        <dsp:cNvPr id="0" name=""/>
        <dsp:cNvSpPr/>
      </dsp:nvSpPr>
      <dsp:spPr>
        <a:xfrm>
          <a:off x="2231652" y="2658741"/>
          <a:ext cx="50498" cy="50498"/>
        </a:xfrm>
        <a:prstGeom prst="ellipse">
          <a:avLst/>
        </a:prstGeom>
        <a:solidFill>
          <a:schemeClr val="accent2">
            <a:hueOff val="-454801"/>
            <a:satOff val="-26228"/>
            <a:lumOff val="2696"/>
            <a:alphaOff val="0"/>
          </a:schemeClr>
        </a:solidFill>
        <a:ln w="12700" cap="flat" cmpd="sng" algn="ctr">
          <a:solidFill>
            <a:schemeClr val="accent2">
              <a:hueOff val="-454801"/>
              <a:satOff val="-26228"/>
              <a:lumOff val="269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41E659-7B8C-4B57-8152-5219584C1E7C}">
      <dsp:nvSpPr>
        <dsp:cNvPr id="0" name=""/>
        <dsp:cNvSpPr/>
      </dsp:nvSpPr>
      <dsp:spPr>
        <a:xfrm>
          <a:off x="2141967" y="2744412"/>
          <a:ext cx="50498" cy="50498"/>
        </a:xfrm>
        <a:prstGeom prst="ellipse">
          <a:avLst/>
        </a:prstGeom>
        <a:solidFill>
          <a:schemeClr val="accent2">
            <a:hueOff val="-545761"/>
            <a:satOff val="-31473"/>
            <a:lumOff val="3235"/>
            <a:alphaOff val="0"/>
          </a:schemeClr>
        </a:solidFill>
        <a:ln w="12700" cap="flat" cmpd="sng" algn="ctr">
          <a:solidFill>
            <a:schemeClr val="accent2">
              <a:hueOff val="-545761"/>
              <a:satOff val="-31473"/>
              <a:lumOff val="323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126B38-8C19-44DC-8363-989F158D9D63}">
      <dsp:nvSpPr>
        <dsp:cNvPr id="0" name=""/>
        <dsp:cNvSpPr/>
      </dsp:nvSpPr>
      <dsp:spPr>
        <a:xfrm>
          <a:off x="2621094" y="2150115"/>
          <a:ext cx="50498" cy="50498"/>
        </a:xfrm>
        <a:prstGeom prst="ellipse">
          <a:avLst/>
        </a:prstGeom>
        <a:solidFill>
          <a:schemeClr val="accent2">
            <a:hueOff val="-636721"/>
            <a:satOff val="-36718"/>
            <a:lumOff val="3775"/>
            <a:alphaOff val="0"/>
          </a:schemeClr>
        </a:solidFill>
        <a:ln w="12700" cap="flat" cmpd="sng" algn="ctr">
          <a:solidFill>
            <a:schemeClr val="accent2">
              <a:hueOff val="-636721"/>
              <a:satOff val="-36718"/>
              <a:lumOff val="377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6A5F91-F092-46FF-B6E5-73FAF51DBC72}">
      <dsp:nvSpPr>
        <dsp:cNvPr id="0" name=""/>
        <dsp:cNvSpPr/>
      </dsp:nvSpPr>
      <dsp:spPr>
        <a:xfrm>
          <a:off x="2884896" y="1548619"/>
          <a:ext cx="50498" cy="50498"/>
        </a:xfrm>
        <a:prstGeom prst="ellipse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7CBD2C-08E8-4F74-9651-DB2E59DA09E6}">
      <dsp:nvSpPr>
        <dsp:cNvPr id="0" name=""/>
        <dsp:cNvSpPr/>
      </dsp:nvSpPr>
      <dsp:spPr>
        <a:xfrm>
          <a:off x="3010535" y="922286"/>
          <a:ext cx="50498" cy="50498"/>
        </a:xfrm>
        <a:prstGeom prst="ellipse">
          <a:avLst/>
        </a:prstGeom>
        <a:solidFill>
          <a:schemeClr val="accent2">
            <a:hueOff val="-818642"/>
            <a:satOff val="-47210"/>
            <a:lumOff val="4853"/>
            <a:alphaOff val="0"/>
          </a:schemeClr>
        </a:solidFill>
        <a:ln w="12700" cap="flat" cmpd="sng" algn="ctr">
          <a:solidFill>
            <a:schemeClr val="accent2">
              <a:hueOff val="-818642"/>
              <a:satOff val="-47210"/>
              <a:lumOff val="485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3E0D13-E205-4AEA-9615-32D436FFCF45}">
      <dsp:nvSpPr>
        <dsp:cNvPr id="0" name=""/>
        <dsp:cNvSpPr/>
      </dsp:nvSpPr>
      <dsp:spPr>
        <a:xfrm>
          <a:off x="2901055" y="177885"/>
          <a:ext cx="50498" cy="50498"/>
        </a:xfrm>
        <a:prstGeom prst="ellipse">
          <a:avLst/>
        </a:prstGeom>
        <a:solidFill>
          <a:schemeClr val="accent2">
            <a:hueOff val="-909602"/>
            <a:satOff val="-52455"/>
            <a:lumOff val="5392"/>
            <a:alphaOff val="0"/>
          </a:schemeClr>
        </a:solidFill>
        <a:ln w="12700" cap="flat" cmpd="sng" algn="ctr">
          <a:solidFill>
            <a:schemeClr val="accent2">
              <a:hueOff val="-909602"/>
              <a:satOff val="-52455"/>
              <a:lumOff val="539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01758B-16A3-4574-ADD3-EF4CAEECDC1C}">
      <dsp:nvSpPr>
        <dsp:cNvPr id="0" name=""/>
        <dsp:cNvSpPr/>
      </dsp:nvSpPr>
      <dsp:spPr>
        <a:xfrm>
          <a:off x="2975792" y="117771"/>
          <a:ext cx="50498" cy="50498"/>
        </a:xfrm>
        <a:prstGeom prst="ellipse">
          <a:avLst/>
        </a:prstGeom>
        <a:solidFill>
          <a:schemeClr val="accent2">
            <a:hueOff val="-1000562"/>
            <a:satOff val="-57701"/>
            <a:lumOff val="5932"/>
            <a:alphaOff val="0"/>
          </a:schemeClr>
        </a:solidFill>
        <a:ln w="12700" cap="flat" cmpd="sng" algn="ctr">
          <a:solidFill>
            <a:schemeClr val="accent2">
              <a:hueOff val="-1000562"/>
              <a:satOff val="-57701"/>
              <a:lumOff val="593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1FD3BF-84B7-46B0-9EFE-82E2B198A1B1}">
      <dsp:nvSpPr>
        <dsp:cNvPr id="0" name=""/>
        <dsp:cNvSpPr/>
      </dsp:nvSpPr>
      <dsp:spPr>
        <a:xfrm>
          <a:off x="3050934" y="57658"/>
          <a:ext cx="50498" cy="50498"/>
        </a:xfrm>
        <a:prstGeom prst="ellipse">
          <a:avLst/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accent2">
              <a:hueOff val="-1091522"/>
              <a:satOff val="-62946"/>
              <a:lumOff val="647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D8DF95-D6AF-4C55-A784-7ED2D8A6F9AB}">
      <dsp:nvSpPr>
        <dsp:cNvPr id="0" name=""/>
        <dsp:cNvSpPr/>
      </dsp:nvSpPr>
      <dsp:spPr>
        <a:xfrm>
          <a:off x="3125671" y="117771"/>
          <a:ext cx="50498" cy="50498"/>
        </a:xfrm>
        <a:prstGeom prst="ellipse">
          <a:avLst/>
        </a:prstGeom>
        <a:solidFill>
          <a:schemeClr val="accent2">
            <a:hueOff val="-1182482"/>
            <a:satOff val="-68191"/>
            <a:lumOff val="7010"/>
            <a:alphaOff val="0"/>
          </a:schemeClr>
        </a:solidFill>
        <a:ln w="12700" cap="flat" cmpd="sng" algn="ctr">
          <a:solidFill>
            <a:schemeClr val="accent2">
              <a:hueOff val="-1182482"/>
              <a:satOff val="-68191"/>
              <a:lumOff val="701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B65D18-31FC-4BC6-BBAC-33C6BDA2E7AD}">
      <dsp:nvSpPr>
        <dsp:cNvPr id="0" name=""/>
        <dsp:cNvSpPr/>
      </dsp:nvSpPr>
      <dsp:spPr>
        <a:xfrm>
          <a:off x="3200408" y="177885"/>
          <a:ext cx="50498" cy="50498"/>
        </a:xfrm>
        <a:prstGeom prst="ellipse">
          <a:avLst/>
        </a:prstGeom>
        <a:solidFill>
          <a:schemeClr val="accent2">
            <a:hueOff val="-1273443"/>
            <a:satOff val="-73437"/>
            <a:lumOff val="7549"/>
            <a:alphaOff val="0"/>
          </a:schemeClr>
        </a:solidFill>
        <a:ln w="12700" cap="flat" cmpd="sng" algn="ctr">
          <a:solidFill>
            <a:schemeClr val="accent2">
              <a:hueOff val="-1273443"/>
              <a:satOff val="-73437"/>
              <a:lumOff val="754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0C011A-6BB8-4862-BC03-CA1100C30660}">
      <dsp:nvSpPr>
        <dsp:cNvPr id="0" name=""/>
        <dsp:cNvSpPr/>
      </dsp:nvSpPr>
      <dsp:spPr>
        <a:xfrm>
          <a:off x="3050934" y="184364"/>
          <a:ext cx="50498" cy="50498"/>
        </a:xfrm>
        <a:prstGeom prst="ellipse">
          <a:avLst/>
        </a:prstGeom>
        <a:solidFill>
          <a:schemeClr val="accent2">
            <a:hueOff val="-1364403"/>
            <a:satOff val="-78683"/>
            <a:lumOff val="8089"/>
            <a:alphaOff val="0"/>
          </a:schemeClr>
        </a:solidFill>
        <a:ln w="12700" cap="flat" cmpd="sng" algn="ctr">
          <a:solidFill>
            <a:schemeClr val="accent2">
              <a:hueOff val="-1364403"/>
              <a:satOff val="-78683"/>
              <a:lumOff val="808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EF9CF2-0EC4-4337-9CA7-2C452E3F4047}">
      <dsp:nvSpPr>
        <dsp:cNvPr id="0" name=""/>
        <dsp:cNvSpPr/>
      </dsp:nvSpPr>
      <dsp:spPr>
        <a:xfrm>
          <a:off x="3050934" y="311071"/>
          <a:ext cx="50498" cy="50498"/>
        </a:xfrm>
        <a:prstGeom prst="ellipse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84DABB-E69D-421B-9C90-EC426AA5D150}">
      <dsp:nvSpPr>
        <dsp:cNvPr id="0" name=""/>
        <dsp:cNvSpPr/>
      </dsp:nvSpPr>
      <dsp:spPr>
        <a:xfrm>
          <a:off x="920922" y="3323283"/>
          <a:ext cx="1089143" cy="21021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0535" tIns="19050" rIns="19050" bIns="19050" numCol="1" spcCol="1270" anchor="ctr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500" kern="1200" dirty="0" smtClean="0">
              <a:solidFill>
                <a:schemeClr val="accent2">
                  <a:lumMod val="75000"/>
                </a:schemeClr>
              </a:solidFill>
            </a:rPr>
            <a:t>v</a:t>
          </a:r>
          <a:endParaRPr lang="en-GB" sz="500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931184" y="3333545"/>
        <a:ext cx="1068619" cy="189693"/>
      </dsp:txXfrm>
    </dsp:sp>
    <dsp:sp modelId="{A911C698-936D-42A2-AF1E-FD00743AA824}">
      <dsp:nvSpPr>
        <dsp:cNvPr id="0" name=""/>
        <dsp:cNvSpPr/>
      </dsp:nvSpPr>
      <dsp:spPr>
        <a:xfrm>
          <a:off x="618741" y="3036933"/>
          <a:ext cx="504981" cy="505026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5000" b="-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D94E84-5819-4188-93CD-58C753845DDB}">
      <dsp:nvSpPr>
        <dsp:cNvPr id="0" name=""/>
        <dsp:cNvSpPr/>
      </dsp:nvSpPr>
      <dsp:spPr>
        <a:xfrm>
          <a:off x="1965224" y="2975920"/>
          <a:ext cx="1089143" cy="291929"/>
        </a:xfrm>
        <a:prstGeom prst="roundRect">
          <a:avLst/>
        </a:prstGeom>
        <a:solidFill>
          <a:schemeClr val="accent2">
            <a:hueOff val="-291073"/>
            <a:satOff val="-16786"/>
            <a:lumOff val="172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0535" tIns="19050" rIns="19050" bIns="19050" numCol="1" spcCol="1270" anchor="ctr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o-RO" sz="500" kern="1200" dirty="0" smtClean="0"/>
        </a:p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o-RO" sz="500" kern="1200" dirty="0" smtClean="0"/>
        </a:p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o-RO" sz="500" kern="1200" dirty="0" smtClean="0"/>
        </a:p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500" kern="1200" dirty="0" smtClean="0"/>
            <a:t>					</a:t>
          </a:r>
          <a:endParaRPr lang="en-GB" sz="500" kern="1200" dirty="0"/>
        </a:p>
      </dsp:txBody>
      <dsp:txXfrm>
        <a:off x="1979475" y="2990171"/>
        <a:ext cx="1060641" cy="263427"/>
      </dsp:txXfrm>
    </dsp:sp>
    <dsp:sp modelId="{8E3231D1-0DF9-43A4-AE81-735EFF3591C2}">
      <dsp:nvSpPr>
        <dsp:cNvPr id="0" name=""/>
        <dsp:cNvSpPr/>
      </dsp:nvSpPr>
      <dsp:spPr>
        <a:xfrm>
          <a:off x="1663043" y="2689570"/>
          <a:ext cx="504981" cy="505026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5000" b="-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E37984-3059-4047-B454-23B3D81E1FC9}">
      <dsp:nvSpPr>
        <dsp:cNvPr id="0" name=""/>
        <dsp:cNvSpPr/>
      </dsp:nvSpPr>
      <dsp:spPr>
        <a:xfrm>
          <a:off x="2480305" y="2455775"/>
          <a:ext cx="1089143" cy="291929"/>
        </a:xfrm>
        <a:prstGeom prst="roundRect">
          <a:avLst/>
        </a:prstGeom>
        <a:solidFill>
          <a:schemeClr val="accent2">
            <a:hueOff val="-582145"/>
            <a:satOff val="-33571"/>
            <a:lumOff val="345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0535" tIns="19050" rIns="19050" bIns="19050" numCol="1" spcCol="1270" anchor="ctr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2494556" y="2470026"/>
        <a:ext cx="1060641" cy="263427"/>
      </dsp:txXfrm>
    </dsp:sp>
    <dsp:sp modelId="{F718AFBC-507D-48E1-B250-2ED8417680FD}">
      <dsp:nvSpPr>
        <dsp:cNvPr id="0" name=""/>
        <dsp:cNvSpPr/>
      </dsp:nvSpPr>
      <dsp:spPr>
        <a:xfrm>
          <a:off x="2178124" y="2169425"/>
          <a:ext cx="504981" cy="505026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5000" b="-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8AEB94-91B5-48A5-BE2E-A222EC1469B0}">
      <dsp:nvSpPr>
        <dsp:cNvPr id="0" name=""/>
        <dsp:cNvSpPr/>
      </dsp:nvSpPr>
      <dsp:spPr>
        <a:xfrm>
          <a:off x="2790969" y="1886315"/>
          <a:ext cx="1089143" cy="291929"/>
        </a:xfrm>
        <a:prstGeom prst="roundRect">
          <a:avLst/>
        </a:prstGeom>
        <a:solidFill>
          <a:schemeClr val="accent2">
            <a:hueOff val="-873218"/>
            <a:satOff val="-50357"/>
            <a:lumOff val="5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0535" tIns="19050" rIns="19050" bIns="19050" numCol="1" spcCol="1270" anchor="ctr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2805220" y="1900566"/>
        <a:ext cx="1060641" cy="263427"/>
      </dsp:txXfrm>
    </dsp:sp>
    <dsp:sp modelId="{D464093F-809C-4255-87DC-49B7D50EDA28}">
      <dsp:nvSpPr>
        <dsp:cNvPr id="0" name=""/>
        <dsp:cNvSpPr/>
      </dsp:nvSpPr>
      <dsp:spPr>
        <a:xfrm>
          <a:off x="2488788" y="1599966"/>
          <a:ext cx="504981" cy="505026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5000" b="-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C4419A-8E63-47E5-815B-760CFB964DAB}">
      <dsp:nvSpPr>
        <dsp:cNvPr id="0" name=""/>
        <dsp:cNvSpPr/>
      </dsp:nvSpPr>
      <dsp:spPr>
        <a:xfrm>
          <a:off x="2991346" y="1272940"/>
          <a:ext cx="1089143" cy="291929"/>
        </a:xfrm>
        <a:prstGeom prst="roundRect">
          <a:avLst/>
        </a:prstGeom>
        <a:solidFill>
          <a:schemeClr val="accent2">
            <a:hueOff val="-1164290"/>
            <a:satOff val="-67142"/>
            <a:lumOff val="6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0535" tIns="19050" rIns="19050" bIns="19050" numCol="1" spcCol="1270" anchor="ctr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3005597" y="1287191"/>
        <a:ext cx="1060641" cy="263427"/>
      </dsp:txXfrm>
    </dsp:sp>
    <dsp:sp modelId="{0EF81FB2-F54E-47E4-9090-C62731D552EE}">
      <dsp:nvSpPr>
        <dsp:cNvPr id="0" name=""/>
        <dsp:cNvSpPr/>
      </dsp:nvSpPr>
      <dsp:spPr>
        <a:xfrm>
          <a:off x="2689165" y="986591"/>
          <a:ext cx="504981" cy="505026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5000" b="-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A0E921-1E81-462F-804F-7375321767B2}">
      <dsp:nvSpPr>
        <dsp:cNvPr id="0" name=""/>
        <dsp:cNvSpPr/>
      </dsp:nvSpPr>
      <dsp:spPr>
        <a:xfrm>
          <a:off x="3100422" y="669644"/>
          <a:ext cx="1089143" cy="291929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0535" tIns="19050" rIns="19050" bIns="19050" numCol="1" spcCol="1270" anchor="ctr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3114673" y="683895"/>
        <a:ext cx="1060641" cy="263427"/>
      </dsp:txXfrm>
    </dsp:sp>
    <dsp:sp modelId="{72668674-A136-4013-9146-1B2CBD89E61C}">
      <dsp:nvSpPr>
        <dsp:cNvPr id="0" name=""/>
        <dsp:cNvSpPr/>
      </dsp:nvSpPr>
      <dsp:spPr>
        <a:xfrm>
          <a:off x="2798241" y="383295"/>
          <a:ext cx="504981" cy="505026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5000" b="-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A1448D-BB3B-4546-9812-CA2795F96C57}">
      <dsp:nvSpPr>
        <dsp:cNvPr id="0" name=""/>
        <dsp:cNvSpPr/>
      </dsp:nvSpPr>
      <dsp:spPr>
        <a:xfrm>
          <a:off x="98237" y="0"/>
          <a:ext cx="720000" cy="174625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400" kern="1200" dirty="0" smtClean="0"/>
            <a:t>şcoală</a:t>
          </a:r>
          <a:endParaRPr lang="en-GB" sz="1400" kern="1200" dirty="0"/>
        </a:p>
      </dsp:txBody>
      <dsp:txXfrm>
        <a:off x="98237" y="0"/>
        <a:ext cx="720000" cy="1746250"/>
      </dsp:txXfrm>
    </dsp:sp>
    <dsp:sp modelId="{C550FCED-67EA-4489-B969-3DFB37570515}">
      <dsp:nvSpPr>
        <dsp:cNvPr id="0" name=""/>
        <dsp:cNvSpPr/>
      </dsp:nvSpPr>
      <dsp:spPr>
        <a:xfrm>
          <a:off x="66536" y="1836208"/>
          <a:ext cx="720000" cy="1746250"/>
        </a:xfrm>
        <a:prstGeom prst="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400" kern="1200" dirty="0" smtClean="0"/>
            <a:t>elevi</a:t>
          </a:r>
          <a:endParaRPr lang="en-GB" sz="1400" kern="1200" dirty="0"/>
        </a:p>
      </dsp:txBody>
      <dsp:txXfrm>
        <a:off x="66536" y="1836208"/>
        <a:ext cx="720000" cy="1746250"/>
      </dsp:txXfrm>
    </dsp:sp>
    <dsp:sp modelId="{39F72F82-14DB-4913-9274-2816042A91F9}">
      <dsp:nvSpPr>
        <dsp:cNvPr id="0" name=""/>
        <dsp:cNvSpPr/>
      </dsp:nvSpPr>
      <dsp:spPr>
        <a:xfrm>
          <a:off x="120680" y="3615900"/>
          <a:ext cx="663379" cy="1746250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400" kern="1200" dirty="0" smtClean="0"/>
            <a:t>comu-nitate</a:t>
          </a:r>
          <a:endParaRPr lang="en-GB" sz="1400" kern="1200" dirty="0"/>
        </a:p>
      </dsp:txBody>
      <dsp:txXfrm>
        <a:off x="120680" y="3615900"/>
        <a:ext cx="663379" cy="17462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49697F-8366-43E9-AC99-45EBDD1E76A7}">
      <dsp:nvSpPr>
        <dsp:cNvPr id="0" name=""/>
        <dsp:cNvSpPr/>
      </dsp:nvSpPr>
      <dsp:spPr>
        <a:xfrm>
          <a:off x="2853424" y="287107"/>
          <a:ext cx="2181008" cy="2181008"/>
        </a:xfrm>
        <a:prstGeom prst="pieWedg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800" b="1" kern="1200" dirty="0" smtClean="0"/>
            <a:t>Instrumente, resurse  educaționale</a:t>
          </a:r>
          <a:endParaRPr lang="en-GB" sz="1800" b="1" kern="1200" dirty="0"/>
        </a:p>
      </dsp:txBody>
      <dsp:txXfrm>
        <a:off x="3492226" y="925909"/>
        <a:ext cx="1542206" cy="1542206"/>
      </dsp:txXfrm>
    </dsp:sp>
    <dsp:sp modelId="{F69B4032-EEF1-427D-8216-C875C62D4DDD}">
      <dsp:nvSpPr>
        <dsp:cNvPr id="0" name=""/>
        <dsp:cNvSpPr/>
      </dsp:nvSpPr>
      <dsp:spPr>
        <a:xfrm rot="5400000">
          <a:off x="5135172" y="287107"/>
          <a:ext cx="2181008" cy="2181008"/>
        </a:xfrm>
        <a:prstGeom prst="pieWedge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800" b="1" kern="1200" dirty="0" smtClean="0"/>
            <a:t>Date relevante culese și agregate</a:t>
          </a:r>
          <a:endParaRPr lang="en-GB" sz="1800" kern="1200" dirty="0"/>
        </a:p>
      </dsp:txBody>
      <dsp:txXfrm rot="-5400000">
        <a:off x="5135172" y="925909"/>
        <a:ext cx="1542206" cy="1542206"/>
      </dsp:txXfrm>
    </dsp:sp>
    <dsp:sp modelId="{CFFBBBDE-A16E-4500-8792-B7E75243BBF0}">
      <dsp:nvSpPr>
        <dsp:cNvPr id="0" name=""/>
        <dsp:cNvSpPr/>
      </dsp:nvSpPr>
      <dsp:spPr>
        <a:xfrm rot="10800000">
          <a:off x="5135172" y="2568855"/>
          <a:ext cx="2181008" cy="2181008"/>
        </a:xfrm>
        <a:prstGeom prst="pieWedge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800" b="1" kern="1200" dirty="0" smtClean="0"/>
            <a:t>Cadru legal, politici publice</a:t>
          </a:r>
          <a:endParaRPr lang="en-GB" sz="1800" kern="1200" dirty="0"/>
        </a:p>
      </dsp:txBody>
      <dsp:txXfrm rot="10800000">
        <a:off x="5135172" y="2568855"/>
        <a:ext cx="1542206" cy="1542206"/>
      </dsp:txXfrm>
    </dsp:sp>
    <dsp:sp modelId="{F1800DF6-FDD1-4138-A0A0-9A159AEE5215}">
      <dsp:nvSpPr>
        <dsp:cNvPr id="0" name=""/>
        <dsp:cNvSpPr/>
      </dsp:nvSpPr>
      <dsp:spPr>
        <a:xfrm rot="16200000">
          <a:off x="2853424" y="2568855"/>
          <a:ext cx="2181008" cy="2181008"/>
        </a:xfrm>
        <a:prstGeom prst="pieWedge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800" b="1" kern="1200" dirty="0" smtClean="0"/>
            <a:t>Metodologii de lucru, dezvoltate </a:t>
          </a:r>
          <a:r>
            <a:rPr lang="ro-RO" sz="1800" b="1" kern="1200" smtClean="0"/>
            <a:t>și testate</a:t>
          </a:r>
          <a:endParaRPr lang="en-GB" sz="1800" kern="1200" dirty="0"/>
        </a:p>
      </dsp:txBody>
      <dsp:txXfrm rot="5400000">
        <a:off x="3492226" y="2568855"/>
        <a:ext cx="1542206" cy="1542206"/>
      </dsp:txXfrm>
    </dsp:sp>
    <dsp:sp modelId="{64B913F8-0932-4AD5-B560-44D9C97D2BFB}">
      <dsp:nvSpPr>
        <dsp:cNvPr id="0" name=""/>
        <dsp:cNvSpPr/>
      </dsp:nvSpPr>
      <dsp:spPr>
        <a:xfrm>
          <a:off x="4708289" y="2065158"/>
          <a:ext cx="753027" cy="654806"/>
        </a:xfrm>
        <a:prstGeom prst="circular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12D62C-B08D-4B84-A240-6FCBADDF391E}">
      <dsp:nvSpPr>
        <dsp:cNvPr id="0" name=""/>
        <dsp:cNvSpPr/>
      </dsp:nvSpPr>
      <dsp:spPr>
        <a:xfrm rot="10800000">
          <a:off x="4708289" y="2317006"/>
          <a:ext cx="753027" cy="654806"/>
        </a:xfrm>
        <a:prstGeom prst="circular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scendingPictureAccentProcess">
  <dgm:title val=""/>
  <dgm:desc val=""/>
  <dgm:catLst>
    <dgm:cat type="process" pri="22500"/>
    <dgm:cat type="picture" pri="16000"/>
    <dgm:cat type="pictureconvert" pri="1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func="var" arg="dir" op="equ" val="norm">
            <dgm:choose name="Name5">
              <dgm:if name="Name6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l" for="ch" forName="parTx1" refType="w" fact="0.2711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2469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7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l" for="ch" forName="parTx1" refType="w" fact="0.366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3333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if>
          <dgm:else name="Name8">
            <dgm:choose name="Name9">
              <dgm:if name="Name10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r" for="ch" forName="parTx1" refType="w" fact="0.7289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7531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1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r" for="ch" forName="parTx1" refType="w" fact="0.634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6667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func="var" arg="dir" op="equ" val="norm">
            <dgm:choose name="Name15">
              <dgm:if name="Name16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3221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3056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2859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309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334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359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3848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1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359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359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197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178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688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3503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17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4274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405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3794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4106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44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477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5106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44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477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477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2614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2369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l" for="ch" forName="parTx2" refType="w" fact="0.4893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4648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if>
          <dgm:else name="Name18">
            <dgm:choose name="Name19">
              <dgm:if name="Name20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6779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6944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7141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690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665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640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6152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9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640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640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803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821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312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6497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21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5726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594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6206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5894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55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522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4894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56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522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522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7386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7631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r" for="ch" forName="parTx2" refType="w" fact="0.5107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5352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func="var" arg="dir" op="equ" val="norm">
            <dgm:choose name="Name25">
              <dgm:if name="Name26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2981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2676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357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44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323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23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6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68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491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513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68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68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487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1328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732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3573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4763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4604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27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3684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3307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912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494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342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23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12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79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6068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6346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79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79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837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1641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l" for="ch" forName="parTx2" refType="w" fact="0.4612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4416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l" for="ch" forName="parTx3" refType="w" fact="0.5886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569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if>
          <dgm:else name="Name28">
            <dgm:choose name="Name29">
              <dgm:if name="Name30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7019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7324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643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55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677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76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4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31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509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486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31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31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513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8672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268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6427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5237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5396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31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6316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6693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088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506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658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76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88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21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3932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3654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21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21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163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8359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r" for="ch" forName="parTx2" refType="w" fact="0.5388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5584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r" for="ch" forName="parTx3" refType="w" fact="0.4114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431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func="var" arg="dir" op="equ" val="norm">
            <dgm:choose name="Name35">
              <dgm:if name="Name36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3253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2949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263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313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67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5486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5267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5462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565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5851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604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565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565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466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1333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10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3972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229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509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722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5588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37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3978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3606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3223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829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717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6709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6441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6679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691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715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739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691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691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793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163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l" for="ch" forName="parTx2" refType="w" fact="0.502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4857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l" for="ch" forName="parTx3" refType="w" fact="0.6394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6231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l" for="ch" forName="parTx4" refType="w" fact="0.6997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6834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if>
          <dgm:else name="Name38">
            <dgm:choose name="Name39">
              <dgm:if name="Name40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6747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7051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736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687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32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4514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4733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4538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434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4149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395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434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434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534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8667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89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6028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771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490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278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4412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41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6022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6394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6777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171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283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3291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3559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3321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308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284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260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308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308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207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837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r" for="ch" forName="parTx2" refType="w" fact="0.498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5143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r" for="ch" forName="parTx3" refType="w" fact="0.3606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3769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r" for="ch" forName="parTx4" refType="w" fact="0.3003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3166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else>
        </dgm:choose>
      </dgm:if>
      <dgm:if name="Name42" axis="ch" ptType="node" func="cnt" op="equ" val="5">
        <dgm:choose name="Name43">
          <dgm:if name="Name44" func="var" arg="dir" op="equ" val="norm">
            <dgm:choose name="Name45">
              <dgm:if name="Name46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3263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001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2733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462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69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484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5549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601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577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5951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6123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629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6467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6123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6123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1746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1631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982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3866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194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5078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827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5712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18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6064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47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3951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634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331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981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68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43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672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7278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699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7207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741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7624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7832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741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741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211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197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l" for="ch" forName="parTx2" refType="w" fact="0.4822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4682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l" for="ch" forName="parTx3" refType="w" fact="0.629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61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l" for="ch" forName="parTx4" refType="w" fact="0.7057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6917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l" for="ch" forName="parTx5" refType="w" fact="0.7484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7344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if>
          <dgm:else name="Name48">
            <dgm:choose name="Name49">
              <dgm:if name="Name50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6737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999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7267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538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30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516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4451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399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422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4049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3877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370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3533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3877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3877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8254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8369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018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6134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806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4922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173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4288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82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3936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51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6049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366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669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019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31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57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328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2722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300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2793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258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2376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2168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258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258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788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802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r" for="ch" forName="parTx2" refType="w" fact="0.5178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5318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r" for="ch" forName="parTx3" refType="w" fact="0.371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38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r" for="ch" forName="parTx4" refType="w" fact="0.2943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3083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r" for="ch" forName="parTx5" refType="w" fact="0.2516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2656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else>
        </dgm:choose>
      </dgm:if>
      <dgm:if name="Name52" axis="ch" ptType="node" func="cnt" op="equ" val="6">
        <dgm:choose name="Name53">
          <dgm:if name="Name54" func="var" arg="dir" op="equ" val="norm">
            <dgm:choose name="Name55">
              <dgm:if name="Name56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3608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3384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15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2923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2688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883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69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5696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624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6509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6281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6437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6593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67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690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6593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6593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091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1988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273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4169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349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524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998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5894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416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6313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644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6541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57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4276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401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739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3464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3186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786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564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67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740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7714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7443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7628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7814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7999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818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7814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7814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479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2356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l" for="ch" forName="parTx2" refType="w" fact="0.5064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4941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l" for="ch" forName="parTx3" refType="w" fact="0.6339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6216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l" for="ch" forName="parTx4" refType="w" fact="0.7108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698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l" for="ch" forName="parTx5" refType="w" fact="0.7604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7481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l" for="ch" forName="parTx6" refType="w" fact="0.7874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7751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if>
          <dgm:else name="Name58">
            <dgm:choose name="Name59">
              <dgm:if name="Name60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6392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6616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84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7077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7312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117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30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4304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375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3491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3719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3563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340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32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309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340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340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909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8012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727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5831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651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475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002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4106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584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3687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356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3459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61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5724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599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261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6536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6814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214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436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32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259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2286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2557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2372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218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2001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181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218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218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522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7644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r" for="ch" forName="parTx2" refType="w" fact="0.4937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5059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r" for="ch" forName="parTx3" refType="w" fact="0.3662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3784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r" for="ch" forName="parTx4" refType="w" fact="0.2893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301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r" for="ch" forName="parTx5" refType="w" fact="0.2397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2519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r" for="ch" forName="parTx6" refType="w" fact="0.2127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2249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else>
        </dgm:choose>
      </dgm:if>
      <dgm:else name="Name62">
        <dgm:choose name="Name63">
          <dgm:if name="Name64" func="var" arg="dir" op="equ" val="norm">
            <dgm:choose name="Name65">
              <dgm:if name="Name66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390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3721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353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337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142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088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926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583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6371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6701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6853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6627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6773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6919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706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7212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6919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6919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556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246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53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4439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511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541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6132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6037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576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648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828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6733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  <dgm:constr type="l" for="ch" forName="parTx7" refType="w" fact="0.6966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6871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l" for="ch" forName="desTx7" refType="r" refFor="ch" refForName="parTx7"/>
                  <dgm:constr type="r" for="ch" forName="desTx7" refType="w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67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445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4244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4026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806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584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803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618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665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7266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7643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7816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7558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772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7892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8058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822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7892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7892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91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2806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l" for="ch" forName="parTx2" refType="w" fact="0.5172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5063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l" for="ch" forName="parTx3" refType="w" fact="0.628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6176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l" for="ch" forName="parTx4" refType="w" fact="0.6994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688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l" for="ch" forName="parTx5" refType="w" fact="0.7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7391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l" for="ch" forName="parTx6" refType="w" fact="0.7788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7679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l" for="ch" forName="parTx7" refType="w" fact="0.794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7836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if>
          <dgm:else name="Name68">
            <dgm:choose name="Name69">
              <dgm:if name="Name70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609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6279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647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663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858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912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074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416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3629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3299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3147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3373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3227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3081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293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2788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3081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3081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444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754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46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5561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489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458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3868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3963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424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352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172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3267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  <dgm:constr type="r" for="ch" forName="parTx7" refType="w" fact="0.3034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3129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r" for="ch" forName="desTx7" refType="l" refFor="ch" refForName="parTx7"/>
                  <dgm:constr type="l" for="ch" forName="desTx7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71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554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5756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5974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194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416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197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382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334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2734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2357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2184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2442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227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2108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1942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177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2108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2108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08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7194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r" for="ch" forName="parTx2" refType="w" fact="0.4828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4937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r" for="ch" forName="parTx3" refType="w" fact="0.371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3824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r" for="ch" forName="parTx4" refType="w" fact="0.3006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311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r" for="ch" forName="parTx5" refType="w" fact="0.2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2609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r" for="ch" forName="parTx6" refType="w" fact="0.2212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2321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r" for="ch" forName="parTx7" refType="w" fact="0.205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2164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else>
        </dgm:choose>
      </dgm:else>
    </dgm:choose>
    <dgm:forEach name="wrapper" axis="self" ptType="parTrans">
      <dgm:forEach name="wrapper2" axis="self" ptType="sibTrans" st="2">
        <dgm:forEach name="imageRepeat" axis="self">
          <dgm:layoutNode name="imageRepeat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 axis="self"/>
          </dgm:layoutNode>
        </dgm:forEach>
      </dgm:forEach>
    </dgm:forEach>
    <dgm:choose name="Name72">
      <dgm:if name="Name73" axis="ch" ptType="node" func="cnt" op="gte" val="2">
        <dgm:layoutNode name="dot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4"/>
    </dgm:choose>
    <dgm:choose name="Name75">
      <dgm:if name="Name76" axis="ch" ptType="node" func="cnt" op="gte" val="3">
        <dgm:layoutNode name="dot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7"/>
    </dgm:choose>
    <dgm:choose name="Name78">
      <dgm:if name="Name79" axis="ch" ptType="node" func="cnt" op="gte" val="4">
        <dgm:layoutNode name="dot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0"/>
    </dgm:choose>
    <dgm:choose name="Name81">
      <dgm:if name="Name82" axis="ch" ptType="node" func="cnt" op="gte" val="5">
        <dgm:layoutNode name="dot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8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3"/>
    </dgm:choose>
    <dgm:choose name="Name84">
      <dgm:if name="Name85" axis="ch" ptType="node" func="cnt" op="gte" val="6">
        <dgm:layoutNode name="dot9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10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6"/>
    </dgm:choose>
    <dgm:choose name="Name87">
      <dgm:if name="Name88" axis="ch" ptType="node" func="cnt" op="gte" val="7">
        <dgm:layoutNode name="dot1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9"/>
    </dgm:choose>
    <dgm:choose name="Name90">
      <dgm:if name="Name91" axis="ch" ptType="node" func="cnt" op="gte" val="2">
        <dgm:layoutNode name="dotArrow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92"/>
    </dgm:choose>
    <dgm:forEach name="Name93" axis="ch" ptType="node" cnt="1">
      <dgm:layoutNode name="parTx1">
        <dgm:choose name="Name94">
          <dgm:if name="Name95" func="var" arg="dir" op="equ" val="norm">
            <dgm:alg type="tx">
              <dgm:param type="parTxLTRAlign" val="l"/>
              <dgm:param type="parTxRTLAlign" val="r"/>
            </dgm:alg>
          </dgm:if>
          <dgm:else name="Name96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97">
          <dgm:if name="Name98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99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00">
        <dgm:if name="Name101" axis="ch" ptType="node" func="cnt" op="gte" val="1">
          <dgm:layoutNode name="desTx1" styleLbl="revTx">
            <dgm:varLst>
              <dgm:bulletEnabled val="1"/>
            </dgm:varLst>
            <dgm:choose name="Name102">
              <dgm:if name="Name103" func="var" arg="dir" op="equ" val="norm">
                <dgm:choose name="Name104">
                  <dgm:if name="Name105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06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07">
                <dgm:choose name="Name108">
                  <dgm:if name="Name109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10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11"/>
      </dgm:choose>
    </dgm:forEach>
    <dgm:forEach name="Name112" axis="ch" ptType="sibTrans" hideLastTrans="0" cnt="1">
      <dgm:layoutNode name="picture1">
        <dgm:alg type="sp"/>
        <dgm:shape xmlns:r="http://schemas.openxmlformats.org/officeDocument/2006/relationships" r:blip="">
          <dgm:adjLst/>
        </dgm:shape>
        <dgm:presOf/>
        <dgm:constrLst/>
        <dgm:forEach name="Name113" ref="imageRepeat"/>
      </dgm:layoutNode>
    </dgm:forEach>
    <dgm:forEach name="Name114" axis="ch" ptType="node" st="2" cnt="1">
      <dgm:layoutNode name="parTx2">
        <dgm:choose name="Name115">
          <dgm:if name="Name116" func="var" arg="dir" op="equ" val="norm">
            <dgm:alg type="tx">
              <dgm:param type="parTxLTRAlign" val="l"/>
              <dgm:param type="parTxRTLAlign" val="r"/>
            </dgm:alg>
          </dgm:if>
          <dgm:else name="Name117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18">
          <dgm:if name="Name119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20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21">
        <dgm:if name="Name122" axis="ch" ptType="node" func="cnt" op="gte" val="1">
          <dgm:layoutNode name="desTx2" styleLbl="revTx">
            <dgm:varLst>
              <dgm:bulletEnabled val="1"/>
            </dgm:varLst>
            <dgm:choose name="Name123">
              <dgm:if name="Name124" func="var" arg="dir" op="equ" val="norm">
                <dgm:choose name="Name125">
                  <dgm:if name="Name126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27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28">
                <dgm:choose name="Name129">
                  <dgm:if name="Name130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31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32"/>
      </dgm:choose>
    </dgm:forEach>
    <dgm:forEach name="Name133" axis="ch" ptType="sibTrans" hideLastTrans="0" st="2" cnt="1">
      <dgm:layoutNode name="picture2">
        <dgm:alg type="sp"/>
        <dgm:shape xmlns:r="http://schemas.openxmlformats.org/officeDocument/2006/relationships" r:blip="">
          <dgm:adjLst/>
        </dgm:shape>
        <dgm:presOf/>
        <dgm:constrLst/>
        <dgm:forEach name="Name134" ref="imageRepeat"/>
      </dgm:layoutNode>
    </dgm:forEach>
    <dgm:forEach name="Name135" axis="ch" ptType="node" st="3" cnt="1">
      <dgm:layoutNode name="parTx3">
        <dgm:choose name="Name136">
          <dgm:if name="Name137" func="var" arg="dir" op="equ" val="norm">
            <dgm:alg type="tx">
              <dgm:param type="parTxLTRAlign" val="l"/>
              <dgm:param type="parTxRTLAlign" val="r"/>
            </dgm:alg>
          </dgm:if>
          <dgm:else name="Name138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39">
          <dgm:if name="Name140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41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42">
        <dgm:if name="Name143" axis="ch" ptType="node" func="cnt" op="gte" val="1">
          <dgm:layoutNode name="desTx3" styleLbl="revTx">
            <dgm:varLst>
              <dgm:bulletEnabled val="1"/>
            </dgm:varLst>
            <dgm:choose name="Name144">
              <dgm:if name="Name145" func="var" arg="dir" op="equ" val="norm">
                <dgm:choose name="Name146">
                  <dgm:if name="Name147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48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49">
                <dgm:choose name="Name150">
                  <dgm:if name="Name151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5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53"/>
      </dgm:choose>
    </dgm:forEach>
    <dgm:forEach name="Name154" axis="ch" ptType="sibTrans" hideLastTrans="0" st="3" cnt="1">
      <dgm:layoutNode name="picture3">
        <dgm:alg type="sp"/>
        <dgm:shape xmlns:r="http://schemas.openxmlformats.org/officeDocument/2006/relationships" r:blip="">
          <dgm:adjLst/>
        </dgm:shape>
        <dgm:presOf/>
        <dgm:constrLst/>
        <dgm:forEach name="Name155" ref="imageRepeat"/>
      </dgm:layoutNode>
    </dgm:forEach>
    <dgm:forEach name="Name156" axis="ch" ptType="node" st="4" cnt="1">
      <dgm:layoutNode name="parTx4">
        <dgm:choose name="Name157">
          <dgm:if name="Name158" func="var" arg="dir" op="equ" val="norm">
            <dgm:alg type="tx">
              <dgm:param type="parTxLTRAlign" val="l"/>
              <dgm:param type="parTxRTLAlign" val="r"/>
            </dgm:alg>
          </dgm:if>
          <dgm:else name="Name159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60">
          <dgm:if name="Name161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62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63">
        <dgm:if name="Name164" axis="ch" ptType="node" func="cnt" op="gte" val="1">
          <dgm:layoutNode name="desTx4" styleLbl="revTx">
            <dgm:varLst>
              <dgm:bulletEnabled val="1"/>
            </dgm:varLst>
            <dgm:choose name="Name165">
              <dgm:if name="Name166" func="var" arg="dir" op="equ" val="norm">
                <dgm:choose name="Name167">
                  <dgm:if name="Name168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69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70">
                <dgm:choose name="Name171">
                  <dgm:if name="Name172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73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74"/>
      </dgm:choose>
    </dgm:forEach>
    <dgm:forEach name="Name175" axis="ch" ptType="sibTrans" hideLastTrans="0" st="4" cnt="1">
      <dgm:layoutNode name="picture4">
        <dgm:alg type="sp"/>
        <dgm:shape xmlns:r="http://schemas.openxmlformats.org/officeDocument/2006/relationships" r:blip="">
          <dgm:adjLst/>
        </dgm:shape>
        <dgm:presOf/>
        <dgm:constrLst/>
        <dgm:forEach name="Name176" ref="imageRepeat"/>
      </dgm:layoutNode>
    </dgm:forEach>
    <dgm:forEach name="Name177" axis="ch" ptType="node" st="5" cnt="1">
      <dgm:layoutNode name="parTx5">
        <dgm:choose name="Name178">
          <dgm:if name="Name179" func="var" arg="dir" op="equ" val="norm">
            <dgm:alg type="tx">
              <dgm:param type="parTxLTRAlign" val="l"/>
              <dgm:param type="parTxRTLAlign" val="r"/>
            </dgm:alg>
          </dgm:if>
          <dgm:else name="Name180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81">
          <dgm:if name="Name182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83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84">
        <dgm:if name="Name185" axis="ch" ptType="node" func="cnt" op="gte" val="1">
          <dgm:layoutNode name="desTx5" styleLbl="revTx">
            <dgm:varLst>
              <dgm:bulletEnabled val="1"/>
            </dgm:varLst>
            <dgm:choose name="Name186">
              <dgm:if name="Name187" func="var" arg="dir" op="equ" val="norm">
                <dgm:choose name="Name188">
                  <dgm:if name="Name189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90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91">
                <dgm:choose name="Name192">
                  <dgm:if name="Name193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94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95"/>
      </dgm:choose>
    </dgm:forEach>
    <dgm:forEach name="Name196" axis="ch" ptType="sibTrans" hideLastTrans="0" st="5" cnt="1">
      <dgm:layoutNode name="picture5">
        <dgm:alg type="sp"/>
        <dgm:shape xmlns:r="http://schemas.openxmlformats.org/officeDocument/2006/relationships" r:blip="">
          <dgm:adjLst/>
        </dgm:shape>
        <dgm:presOf/>
        <dgm:constrLst/>
        <dgm:forEach name="Name197" ref="imageRepeat"/>
      </dgm:layoutNode>
    </dgm:forEach>
    <dgm:forEach name="Name198" axis="ch" ptType="node" st="6" cnt="1">
      <dgm:layoutNode name="parTx6">
        <dgm:choose name="Name199">
          <dgm:if name="Name200" func="var" arg="dir" op="equ" val="norm">
            <dgm:alg type="tx">
              <dgm:param type="parTxLTRAlign" val="l"/>
              <dgm:param type="parTxRTLAlign" val="r"/>
            </dgm:alg>
          </dgm:if>
          <dgm:else name="Name201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02">
          <dgm:if name="Name203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04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05">
        <dgm:if name="Name206" axis="ch" ptType="node" func="cnt" op="gte" val="1">
          <dgm:layoutNode name="desTx6" styleLbl="revTx">
            <dgm:varLst>
              <dgm:bulletEnabled val="1"/>
            </dgm:varLst>
            <dgm:choose name="Name207">
              <dgm:if name="Name208" func="var" arg="dir" op="equ" val="norm">
                <dgm:choose name="Name209">
                  <dgm:if name="Name210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11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12">
                <dgm:choose name="Name213">
                  <dgm:if name="Name214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15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16"/>
      </dgm:choose>
    </dgm:forEach>
    <dgm:forEach name="Name217" axis="ch" ptType="sibTrans" hideLastTrans="0" st="6" cnt="1">
      <dgm:layoutNode name="picture6">
        <dgm:alg type="sp"/>
        <dgm:shape xmlns:r="http://schemas.openxmlformats.org/officeDocument/2006/relationships" r:blip="">
          <dgm:adjLst/>
        </dgm:shape>
        <dgm:presOf/>
        <dgm:constrLst/>
        <dgm:forEach name="Name218" ref="imageRepeat"/>
      </dgm:layoutNode>
    </dgm:forEach>
    <dgm:forEach name="Name219" axis="ch" ptType="node" st="7" cnt="1">
      <dgm:layoutNode name="parTx7">
        <dgm:choose name="Name220">
          <dgm:if name="Name221" func="var" arg="dir" op="equ" val="norm">
            <dgm:alg type="tx">
              <dgm:param type="parTxLTRAlign" val="l"/>
              <dgm:param type="parTxRTLAlign" val="r"/>
            </dgm:alg>
          </dgm:if>
          <dgm:else name="Name222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23">
          <dgm:if name="Name224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25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26">
        <dgm:if name="Name227" axis="ch" ptType="node" func="cnt" op="gte" val="1">
          <dgm:layoutNode name="desTx7" styleLbl="revTx">
            <dgm:varLst>
              <dgm:bulletEnabled val="1"/>
            </dgm:varLst>
            <dgm:choose name="Name228">
              <dgm:if name="Name229" func="var" arg="dir" op="equ" val="norm">
                <dgm:choose name="Name230">
                  <dgm:if name="Name231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32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33">
                <dgm:choose name="Name234">
                  <dgm:if name="Name235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36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37"/>
      </dgm:choose>
    </dgm:forEach>
    <dgm:forEach name="Name238" axis="ch" ptType="sibTrans" hideLastTrans="0" st="7" cnt="1">
      <dgm:layoutNode name="picture7">
        <dgm:alg type="sp"/>
        <dgm:shape xmlns:r="http://schemas.openxmlformats.org/officeDocument/2006/relationships" r:blip="">
          <dgm:adjLst/>
        </dgm:shape>
        <dgm:presOf/>
        <dgm:constrLst/>
        <dgm:forEach name="Name239" ref="imageRepeat"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61481" cy="500684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71126" y="0"/>
            <a:ext cx="2961481" cy="500684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AEC04C80-FDD6-4736-9E2A-A5D25260DEE5}" type="datetimeFigureOut">
              <a:rPr lang="en-GB" smtClean="0"/>
              <a:t>03/03/2020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7775"/>
            <a:ext cx="5989638" cy="3368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3420" y="4802406"/>
            <a:ext cx="5467350" cy="3929241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78343"/>
            <a:ext cx="2961481" cy="500683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71126" y="9478343"/>
            <a:ext cx="2961481" cy="500683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12E7BC52-6ED1-4663-A322-9FBFFD1035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066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E7BC52-6ED1-4663-A322-9FBFFD10357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98269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0FB95B-70DA-49D0-BD37-B4645F38A4C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105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E7BC52-6ED1-4663-A322-9FBFFD10357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1197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E07F7-2FAF-487C-9426-A408AA95EDCA}" type="datetimeFigureOut">
              <a:rPr lang="en-GB" smtClean="0"/>
              <a:t>03/03/2020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7E02F-EBA7-4E02-9070-9C0AAEC7E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7498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E07F7-2FAF-487C-9426-A408AA95EDCA}" type="datetimeFigureOut">
              <a:rPr lang="en-GB" smtClean="0"/>
              <a:t>03/03/2020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7E02F-EBA7-4E02-9070-9C0AAEC7E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5433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E07F7-2FAF-487C-9426-A408AA95EDCA}" type="datetimeFigureOut">
              <a:rPr lang="en-GB" smtClean="0"/>
              <a:t>03/03/2020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7E02F-EBA7-4E02-9070-9C0AAEC7E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752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E07F7-2FAF-487C-9426-A408AA95EDCA}" type="datetimeFigureOut">
              <a:rPr lang="en-GB" smtClean="0"/>
              <a:t>03/03/2020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7E02F-EBA7-4E02-9070-9C0AAEC7E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1098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E07F7-2FAF-487C-9426-A408AA95EDCA}" type="datetimeFigureOut">
              <a:rPr lang="en-GB" smtClean="0"/>
              <a:t>03/03/2020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7E02F-EBA7-4E02-9070-9C0AAEC7E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4530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E07F7-2FAF-487C-9426-A408AA95EDCA}" type="datetimeFigureOut">
              <a:rPr lang="en-GB" smtClean="0"/>
              <a:t>03/03/2020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7E02F-EBA7-4E02-9070-9C0AAEC7E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748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E07F7-2FAF-487C-9426-A408AA95EDCA}" type="datetimeFigureOut">
              <a:rPr lang="en-GB" smtClean="0"/>
              <a:t>03/03/2020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7E02F-EBA7-4E02-9070-9C0AAEC7E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11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E07F7-2FAF-487C-9426-A408AA95EDCA}" type="datetimeFigureOut">
              <a:rPr lang="en-GB" smtClean="0"/>
              <a:t>03/03/2020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7E02F-EBA7-4E02-9070-9C0AAEC7E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304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E07F7-2FAF-487C-9426-A408AA95EDCA}" type="datetimeFigureOut">
              <a:rPr lang="en-GB" smtClean="0"/>
              <a:t>03/03/2020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7E02F-EBA7-4E02-9070-9C0AAEC7E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222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E07F7-2FAF-487C-9426-A408AA95EDCA}" type="datetimeFigureOut">
              <a:rPr lang="en-GB" smtClean="0"/>
              <a:t>03/03/2020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7E02F-EBA7-4E02-9070-9C0AAEC7E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6614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E07F7-2FAF-487C-9426-A408AA95EDCA}" type="datetimeFigureOut">
              <a:rPr lang="en-GB" smtClean="0"/>
              <a:t>03/03/2020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7E02F-EBA7-4E02-9070-9C0AAEC7E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3732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E07F7-2FAF-487C-9426-A408AA95EDCA}" type="datetimeFigureOut">
              <a:rPr lang="en-GB" smtClean="0"/>
              <a:t>03/03/2020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7E02F-EBA7-4E02-9070-9C0AAEC7E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8085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3" Type="http://schemas.openxmlformats.org/officeDocument/2006/relationships/notesSlide" Target="../notesSlides/notesSlide2.xml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0" Type="http://schemas.openxmlformats.org/officeDocument/2006/relationships/diagramLayout" Target="../diagrams/layout2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37" y="436010"/>
            <a:ext cx="1379141" cy="1043531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218565" y="8890"/>
            <a:ext cx="5182236" cy="4931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ro-RO" sz="2200" b="1" i="1" dirty="0" smtClean="0">
                <a:solidFill>
                  <a:srgbClr val="C00000"/>
                </a:solidFill>
                <a:latin typeface="Century Schoolbook" panose="02040604050505020304" pitchFamily="18" charset="0"/>
              </a:rPr>
              <a:t>ROMÂNIA CREȘTE CU TINE! 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5403693" y="1595260"/>
            <a:ext cx="4177853" cy="2287684"/>
            <a:chOff x="1845888" y="1188748"/>
            <a:chExt cx="4881122" cy="2941987"/>
          </a:xfrm>
        </p:grpSpPr>
        <p:grpSp>
          <p:nvGrpSpPr>
            <p:cNvPr id="20" name="Group 19"/>
            <p:cNvGrpSpPr/>
            <p:nvPr/>
          </p:nvGrpSpPr>
          <p:grpSpPr>
            <a:xfrm>
              <a:off x="1845888" y="1907834"/>
              <a:ext cx="2054867" cy="2222901"/>
              <a:chOff x="1991602" y="1903852"/>
              <a:chExt cx="2054867" cy="2222901"/>
            </a:xfrm>
          </p:grpSpPr>
          <p:pic>
            <p:nvPicPr>
              <p:cNvPr id="18" name="Picture 17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flipH="1">
                <a:off x="1991602" y="1903852"/>
                <a:ext cx="2054867" cy="2222901"/>
              </a:xfrm>
              <a:prstGeom prst="rect">
                <a:avLst/>
              </a:prstGeom>
            </p:spPr>
          </p:pic>
          <p:sp>
            <p:nvSpPr>
              <p:cNvPr id="19" name="Rectangle 18"/>
              <p:cNvSpPr/>
              <p:nvPr/>
            </p:nvSpPr>
            <p:spPr>
              <a:xfrm>
                <a:off x="2426284" y="2874093"/>
                <a:ext cx="681694" cy="304089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7" name="Title 1"/>
            <p:cNvSpPr txBox="1">
              <a:spLocks/>
            </p:cNvSpPr>
            <p:nvPr/>
          </p:nvSpPr>
          <p:spPr>
            <a:xfrm>
              <a:off x="2962264" y="1188748"/>
              <a:ext cx="2532624" cy="388873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 fontScale="77500" lnSpcReduction="20000"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ro-RO" sz="1900" b="1" i="1" u="sng" dirty="0" smtClean="0">
                  <a:solidFill>
                    <a:srgbClr val="C00000"/>
                  </a:solidFill>
                  <a:latin typeface="Century Schoolbook" panose="02040604050505020304" pitchFamily="18" charset="0"/>
                </a:rPr>
                <a:t>adresabilitate</a:t>
              </a:r>
              <a:r>
                <a:rPr lang="ro-RO" sz="2000" b="1" i="1" u="sng" dirty="0" smtClean="0">
                  <a:solidFill>
                    <a:schemeClr val="accent5">
                      <a:lumMod val="50000"/>
                    </a:schemeClr>
                  </a:solidFill>
                  <a:latin typeface="Century Schoolbook" panose="02040604050505020304" pitchFamily="18" charset="0"/>
                </a:rPr>
                <a:t>:</a:t>
              </a:r>
              <a:r>
                <a:rPr lang="ro-RO" sz="2300" b="1" i="1" u="sng" dirty="0" smtClean="0">
                  <a:solidFill>
                    <a:schemeClr val="accent5">
                      <a:lumMod val="50000"/>
                    </a:schemeClr>
                  </a:solidFill>
                  <a:latin typeface="Century Schoolbook" panose="02040604050505020304" pitchFamily="18" charset="0"/>
                </a:rPr>
                <a:t> </a:t>
              </a:r>
              <a:endParaRPr lang="en-GB" sz="2300" b="1" u="sng" dirty="0">
                <a:solidFill>
                  <a:schemeClr val="accent5">
                    <a:lumMod val="50000"/>
                  </a:schemeClr>
                </a:solidFill>
                <a:latin typeface="Century Schoolbook" panose="02040604050505020304" pitchFamily="18" charset="0"/>
              </a:endParaRPr>
            </a:p>
          </p:txBody>
        </p:sp>
        <p:sp>
          <p:nvSpPr>
            <p:cNvPr id="12" name="Title 1"/>
            <p:cNvSpPr txBox="1">
              <a:spLocks/>
            </p:cNvSpPr>
            <p:nvPr/>
          </p:nvSpPr>
          <p:spPr>
            <a:xfrm>
              <a:off x="2651526" y="1489829"/>
              <a:ext cx="3521499" cy="49314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342900" indent="-342900" algn="ctr">
                <a:buFont typeface="Wingdings" panose="05000000000000000000" pitchFamily="2" charset="2"/>
                <a:buChar char="v"/>
              </a:pPr>
              <a:r>
                <a:rPr lang="ro-RO" sz="1600" i="1" dirty="0"/>
                <a:t>c</a:t>
              </a:r>
              <a:r>
                <a:rPr lang="ro-RO" sz="1600" i="1" dirty="0" smtClean="0"/>
                <a:t>opii de la  naștere  la  6 ani</a:t>
              </a:r>
              <a:endParaRPr lang="en-GB" sz="1600" dirty="0"/>
            </a:p>
          </p:txBody>
        </p:sp>
        <p:sp>
          <p:nvSpPr>
            <p:cNvPr id="13" name="Title 1"/>
            <p:cNvSpPr txBox="1">
              <a:spLocks/>
            </p:cNvSpPr>
            <p:nvPr/>
          </p:nvSpPr>
          <p:spPr>
            <a:xfrm>
              <a:off x="3571640" y="2833200"/>
              <a:ext cx="3155370" cy="49314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342900" indent="-342900" algn="ctr">
                <a:buFont typeface="Wingdings" panose="05000000000000000000" pitchFamily="2" charset="2"/>
                <a:buChar char="v"/>
              </a:pPr>
              <a:r>
                <a:rPr lang="ro-RO" sz="1600" i="1" dirty="0"/>
                <a:t>c</a:t>
              </a:r>
              <a:r>
                <a:rPr lang="ro-RO" sz="1600" i="1" dirty="0" smtClean="0"/>
                <a:t>omunitate, autoritate locală</a:t>
              </a:r>
              <a:endParaRPr lang="en-GB" sz="1600" dirty="0"/>
            </a:p>
          </p:txBody>
        </p:sp>
        <p:sp>
          <p:nvSpPr>
            <p:cNvPr id="14" name="Title 1"/>
            <p:cNvSpPr txBox="1">
              <a:spLocks/>
            </p:cNvSpPr>
            <p:nvPr/>
          </p:nvSpPr>
          <p:spPr>
            <a:xfrm>
              <a:off x="3420756" y="2313187"/>
              <a:ext cx="2031546" cy="49314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 fontScale="92500"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342900" indent="-342900" algn="ctr">
                <a:buFont typeface="Wingdings" panose="05000000000000000000" pitchFamily="2" charset="2"/>
                <a:buChar char="v"/>
              </a:pPr>
              <a:r>
                <a:rPr lang="ro-RO" sz="1600" i="1" dirty="0"/>
                <a:t>g</a:t>
              </a:r>
              <a:r>
                <a:rPr lang="ro-RO" sz="1600" i="1" dirty="0" smtClean="0"/>
                <a:t>rădinițe, creșe </a:t>
              </a:r>
              <a:endParaRPr lang="en-GB" sz="1600" dirty="0"/>
            </a:p>
          </p:txBody>
        </p:sp>
        <p:sp>
          <p:nvSpPr>
            <p:cNvPr id="15" name="Title 1"/>
            <p:cNvSpPr txBox="1">
              <a:spLocks/>
            </p:cNvSpPr>
            <p:nvPr/>
          </p:nvSpPr>
          <p:spPr>
            <a:xfrm>
              <a:off x="3189874" y="1912092"/>
              <a:ext cx="1320258" cy="505581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285750" indent="-285750" algn="ctr">
                <a:buFont typeface="Wingdings" panose="05000000000000000000" pitchFamily="2" charset="2"/>
                <a:buChar char="v"/>
              </a:pPr>
              <a:r>
                <a:rPr lang="ro-RO" sz="1600" i="1" dirty="0" smtClean="0"/>
                <a:t>familii</a:t>
              </a:r>
            </a:p>
          </p:txBody>
        </p:sp>
        <p:sp>
          <p:nvSpPr>
            <p:cNvPr id="17" name="Title 1"/>
            <p:cNvSpPr txBox="1">
              <a:spLocks/>
            </p:cNvSpPr>
            <p:nvPr/>
          </p:nvSpPr>
          <p:spPr>
            <a:xfrm>
              <a:off x="3348112" y="3451614"/>
              <a:ext cx="3214984" cy="593261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285750" indent="-285750" algn="ctr">
                <a:buFont typeface="Wingdings" panose="05000000000000000000" pitchFamily="2" charset="2"/>
                <a:buChar char="v"/>
              </a:pPr>
              <a:r>
                <a:rPr lang="ro-RO" sz="1600" i="1" dirty="0" smtClean="0"/>
                <a:t>decidenți la nivel național,</a:t>
              </a:r>
            </a:p>
            <a:p>
              <a:pPr algn="ctr"/>
              <a:r>
                <a:rPr lang="ro-RO" sz="1600" i="1" dirty="0"/>
                <a:t>p</a:t>
              </a:r>
              <a:r>
                <a:rPr lang="ro-RO" sz="1600" i="1" dirty="0" smtClean="0"/>
                <a:t>olitici publice</a:t>
              </a:r>
              <a:endParaRPr lang="en-GB" sz="1600" dirty="0"/>
            </a:p>
          </p:txBody>
        </p:sp>
      </p:grpSp>
      <p:sp>
        <p:nvSpPr>
          <p:cNvPr id="24" name="Title 1"/>
          <p:cNvSpPr txBox="1">
            <a:spLocks/>
          </p:cNvSpPr>
          <p:nvPr/>
        </p:nvSpPr>
        <p:spPr>
          <a:xfrm>
            <a:off x="1082669" y="2142619"/>
            <a:ext cx="2864123" cy="3942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o-RO" sz="1800" b="1" i="1" u="sng" dirty="0">
                <a:solidFill>
                  <a:srgbClr val="C00000"/>
                </a:solidFill>
                <a:latin typeface="Century Schoolbook" panose="02040604050505020304" pitchFamily="18" charset="0"/>
              </a:rPr>
              <a:t>z</a:t>
            </a:r>
            <a:r>
              <a:rPr lang="ro-RO" sz="1800" b="1" i="1" u="sng" dirty="0" smtClean="0">
                <a:solidFill>
                  <a:srgbClr val="C00000"/>
                </a:solidFill>
                <a:latin typeface="Century Schoolbook" panose="02040604050505020304" pitchFamily="18" charset="0"/>
              </a:rPr>
              <a:t>onă de implementare</a:t>
            </a:r>
            <a:endParaRPr lang="en-GB" sz="2300" b="1" u="sng" dirty="0">
              <a:solidFill>
                <a:srgbClr val="C0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1044583" y="2618307"/>
            <a:ext cx="2991564" cy="12646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o-RO" sz="1500" b="1" dirty="0" smtClean="0">
                <a:solidFill>
                  <a:schemeClr val="accent5">
                    <a:lumMod val="50000"/>
                  </a:schemeClr>
                </a:solidFill>
                <a:latin typeface="Century Schoolbook" panose="02040604050505020304" pitchFamily="18" charset="0"/>
              </a:rPr>
              <a:t>BACĂU, BRAȘOV, BUCUREȘTI</a:t>
            </a:r>
          </a:p>
          <a:p>
            <a:pPr marL="285750" indent="-285750">
              <a:buFontTx/>
              <a:buChar char="-"/>
            </a:pPr>
            <a:endParaRPr lang="ro-RO" sz="1500" dirty="0" smtClean="0">
              <a:solidFill>
                <a:schemeClr val="accent5">
                  <a:lumMod val="50000"/>
                </a:schemeClr>
              </a:solidFill>
              <a:latin typeface="Century Schoolbook" panose="020406040505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o-RO" sz="1500" dirty="0" smtClean="0">
                <a:solidFill>
                  <a:schemeClr val="accent5">
                    <a:lumMod val="50000"/>
                  </a:schemeClr>
                </a:solidFill>
                <a:latin typeface="Century Schoolbook" panose="02040604050505020304" pitchFamily="18" charset="0"/>
              </a:rPr>
              <a:t>autorități publice locale -22 comunități; </a:t>
            </a:r>
          </a:p>
          <a:p>
            <a:pPr marL="285750" indent="-285750">
              <a:buFontTx/>
              <a:buChar char="-"/>
            </a:pPr>
            <a:r>
              <a:rPr lang="ro-RO" sz="1500" dirty="0" smtClean="0">
                <a:solidFill>
                  <a:schemeClr val="accent5">
                    <a:lumMod val="50000"/>
                  </a:schemeClr>
                </a:solidFill>
                <a:latin typeface="Century Schoolbook" panose="02040604050505020304" pitchFamily="18" charset="0"/>
              </a:rPr>
              <a:t>autorități publice județene; </a:t>
            </a:r>
          </a:p>
          <a:p>
            <a:pPr marL="285750" indent="-285750">
              <a:buFontTx/>
              <a:buChar char="-"/>
            </a:pPr>
            <a:r>
              <a:rPr lang="ro-RO" sz="1500" dirty="0" smtClean="0">
                <a:solidFill>
                  <a:schemeClr val="accent5">
                    <a:lumMod val="50000"/>
                  </a:schemeClr>
                </a:solidFill>
                <a:latin typeface="Century Schoolbook" panose="02040604050505020304" pitchFamily="18" charset="0"/>
              </a:rPr>
              <a:t>115 grădinițe, cu 9.036 copii;</a:t>
            </a:r>
          </a:p>
          <a:p>
            <a:pPr marL="285750" indent="-285750">
              <a:buFontTx/>
              <a:buChar char="-"/>
            </a:pPr>
            <a:r>
              <a:rPr lang="ro-RO" sz="1500" dirty="0" smtClean="0">
                <a:solidFill>
                  <a:schemeClr val="accent5">
                    <a:lumMod val="50000"/>
                  </a:schemeClr>
                </a:solidFill>
                <a:latin typeface="Century Schoolbook" panose="02040604050505020304" pitchFamily="18" charset="0"/>
              </a:rPr>
              <a:t>19 creșe, cu 1597 copii.</a:t>
            </a:r>
          </a:p>
          <a:p>
            <a:pPr marL="285750" indent="-285750">
              <a:buFontTx/>
              <a:buChar char="-"/>
            </a:pPr>
            <a:endParaRPr lang="en-GB" sz="1500" dirty="0">
              <a:solidFill>
                <a:schemeClr val="accent5">
                  <a:lumMod val="50000"/>
                </a:schemeClr>
              </a:solidFill>
              <a:latin typeface="Century Schoolbook" panose="02040604050505020304" pitchFamily="18" charset="0"/>
            </a:endParaRPr>
          </a:p>
        </p:txBody>
      </p:sp>
      <p:pic>
        <p:nvPicPr>
          <p:cNvPr id="28" name="Imagin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1476" y="6059871"/>
            <a:ext cx="422227" cy="724226"/>
          </a:xfrm>
          <a:prstGeom prst="rect">
            <a:avLst/>
          </a:prstGeom>
        </p:spPr>
      </p:pic>
      <p:pic>
        <p:nvPicPr>
          <p:cNvPr id="30" name="Imagine 8"/>
          <p:cNvPicPr>
            <a:picLocks noChangeAspect="1"/>
          </p:cNvPicPr>
          <p:nvPr/>
        </p:nvPicPr>
        <p:blipFill rotWithShape="1">
          <a:blip r:embed="rId5"/>
          <a:srcRect l="15892" t="35174" r="13442" b="35967"/>
          <a:stretch/>
        </p:blipFill>
        <p:spPr>
          <a:xfrm>
            <a:off x="750845" y="6207407"/>
            <a:ext cx="1462369" cy="597199"/>
          </a:xfrm>
          <a:prstGeom prst="rect">
            <a:avLst/>
          </a:prstGeom>
        </p:spPr>
      </p:pic>
      <p:pic>
        <p:nvPicPr>
          <p:cNvPr id="31" name="Imagin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10340" y="6354193"/>
            <a:ext cx="998685" cy="383291"/>
          </a:xfrm>
          <a:prstGeom prst="rect">
            <a:avLst/>
          </a:prstGeom>
        </p:spPr>
      </p:pic>
      <p:pic>
        <p:nvPicPr>
          <p:cNvPr id="32" name="Imagine 5"/>
          <p:cNvPicPr>
            <a:picLocks noChangeAspect="1"/>
          </p:cNvPicPr>
          <p:nvPr/>
        </p:nvPicPr>
        <p:blipFill rotWithShape="1">
          <a:blip r:embed="rId7"/>
          <a:srcRect l="17689" t="20155" r="18533" b="11182"/>
          <a:stretch/>
        </p:blipFill>
        <p:spPr>
          <a:xfrm>
            <a:off x="3285264" y="6299916"/>
            <a:ext cx="902010" cy="509831"/>
          </a:xfrm>
          <a:prstGeom prst="rect">
            <a:avLst/>
          </a:prstGeom>
        </p:spPr>
      </p:pic>
      <p:pic>
        <p:nvPicPr>
          <p:cNvPr id="33" name="Imagine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306676" y="6148077"/>
            <a:ext cx="1751361" cy="656529"/>
          </a:xfrm>
          <a:prstGeom prst="rect">
            <a:avLst/>
          </a:prstGeom>
        </p:spPr>
      </p:pic>
      <p:pic>
        <p:nvPicPr>
          <p:cNvPr id="34" name="Imagine 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214600" y="6197639"/>
            <a:ext cx="1393519" cy="557407"/>
          </a:xfrm>
          <a:prstGeom prst="rect">
            <a:avLst/>
          </a:prstGeom>
        </p:spPr>
      </p:pic>
      <p:grpSp>
        <p:nvGrpSpPr>
          <p:cNvPr id="35" name="Group 34"/>
          <p:cNvGrpSpPr/>
          <p:nvPr/>
        </p:nvGrpSpPr>
        <p:grpSpPr>
          <a:xfrm>
            <a:off x="1852028" y="4481571"/>
            <a:ext cx="8972566" cy="1306553"/>
            <a:chOff x="2999635" y="225406"/>
            <a:chExt cx="7560873" cy="1306553"/>
          </a:xfrm>
        </p:grpSpPr>
        <p:sp>
          <p:nvSpPr>
            <p:cNvPr id="36" name="Moon 35"/>
            <p:cNvSpPr/>
            <p:nvPr/>
          </p:nvSpPr>
          <p:spPr>
            <a:xfrm>
              <a:off x="2999635" y="225406"/>
              <a:ext cx="1468069" cy="1306553"/>
            </a:xfrm>
            <a:prstGeom prst="moon">
              <a:avLst>
                <a:gd name="adj" fmla="val 883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37" name="Text Box 2"/>
            <p:cNvSpPr txBox="1">
              <a:spLocks noChangeArrowheads="1"/>
            </p:cNvSpPr>
            <p:nvPr/>
          </p:nvSpPr>
          <p:spPr bwMode="auto">
            <a:xfrm>
              <a:off x="4467704" y="443917"/>
              <a:ext cx="6092804" cy="6896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285750" lvl="0" indent="-285750">
                <a:lnSpc>
                  <a:spcPct val="107000"/>
                </a:lnSpc>
                <a:spcAft>
                  <a:spcPts val="800"/>
                </a:spcAft>
                <a:buFont typeface="Wingdings" panose="05000000000000000000" pitchFamily="2" charset="2"/>
                <a:buChar char="§"/>
              </a:pPr>
              <a:r>
                <a:rPr lang="it-IT" dirty="0">
                  <a:solidFill>
                    <a:srgbClr val="002060"/>
                  </a:solidFill>
                  <a:latin typeface="Comic Sans MS" panose="030F0702030302020204" pitchFamily="66" charset="0"/>
                </a:rPr>
                <a:t>testarea și documentarea unor intervenții integrate vizând zona copilăriei timpurii </a:t>
              </a:r>
              <a:endParaRPr lang="en-GB" dirty="0"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2374962" y="4738950"/>
            <a:ext cx="1489756" cy="5847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ctr"/>
            <a:r>
              <a:rPr lang="ro-RO" sz="1600" b="1" dirty="0" smtClean="0"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SCOP</a:t>
            </a:r>
            <a:r>
              <a:rPr lang="ro-RO" sz="1600" b="1" dirty="0" smtClean="0">
                <a:solidFill>
                  <a:srgbClr val="00206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UL </a:t>
            </a:r>
          </a:p>
          <a:p>
            <a:pPr algn="ctr"/>
            <a:r>
              <a:rPr lang="ro-RO" sz="1600" b="1" dirty="0" smtClean="0">
                <a:solidFill>
                  <a:srgbClr val="00206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proiectului:</a:t>
            </a:r>
            <a:endParaRPr lang="en-GB" sz="16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Title 1"/>
          <p:cNvSpPr txBox="1">
            <a:spLocks/>
          </p:cNvSpPr>
          <p:nvPr/>
        </p:nvSpPr>
        <p:spPr>
          <a:xfrm>
            <a:off x="8065363" y="-3845"/>
            <a:ext cx="3985349" cy="9324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ro-RO" sz="1800" b="1" i="1" u="sng" dirty="0" smtClean="0">
                <a:solidFill>
                  <a:srgbClr val="002060"/>
                </a:solidFill>
                <a:latin typeface="Century Schoolbook" panose="02040604050505020304" pitchFamily="18" charset="0"/>
              </a:rPr>
              <a:t>Abordare pilot </a:t>
            </a:r>
            <a:r>
              <a:rPr lang="en-GB" sz="1800" b="1" i="1" dirty="0" smtClean="0">
                <a:solidFill>
                  <a:srgbClr val="002060"/>
                </a:solidFill>
                <a:latin typeface="Century Schoolbook" panose="02040604050505020304" pitchFamily="18" charset="0"/>
              </a:rPr>
              <a:t>–</a:t>
            </a:r>
            <a:endParaRPr lang="ro-RO" sz="1800" b="1" i="1" dirty="0" smtClean="0">
              <a:solidFill>
                <a:srgbClr val="002060"/>
              </a:solidFill>
              <a:latin typeface="Century Schoolbook" panose="02040604050505020304" pitchFamily="18" charset="0"/>
            </a:endParaRPr>
          </a:p>
          <a:p>
            <a:pPr algn="r">
              <a:lnSpc>
                <a:spcPct val="100000"/>
              </a:lnSpc>
            </a:pPr>
            <a:r>
              <a:rPr lang="en-GB" sz="1800" b="1" i="1" dirty="0" err="1" smtClean="0">
                <a:solidFill>
                  <a:srgbClr val="002060"/>
                </a:solidFill>
                <a:latin typeface="Century Schoolbook" panose="02040604050505020304" pitchFamily="18" charset="0"/>
              </a:rPr>
              <a:t>servicii</a:t>
            </a:r>
            <a:r>
              <a:rPr lang="en-GB" sz="1800" b="1" i="1" dirty="0" smtClean="0">
                <a:solidFill>
                  <a:srgbClr val="002060"/>
                </a:solidFill>
                <a:latin typeface="Century Schoolbook" panose="02040604050505020304" pitchFamily="18" charset="0"/>
              </a:rPr>
              <a:t> integrate de </a:t>
            </a:r>
            <a:r>
              <a:rPr lang="en-GB" sz="1800" b="1" i="1" dirty="0" err="1" smtClean="0">
                <a:solidFill>
                  <a:srgbClr val="002060"/>
                </a:solidFill>
                <a:latin typeface="Century Schoolbook" panose="02040604050505020304" pitchFamily="18" charset="0"/>
              </a:rPr>
              <a:t>calit</a:t>
            </a:r>
            <a:r>
              <a:rPr lang="ro-RO" sz="1800" b="1" i="1" dirty="0" smtClean="0">
                <a:solidFill>
                  <a:srgbClr val="002060"/>
                </a:solidFill>
                <a:latin typeface="Century Schoolbook" panose="02040604050505020304" pitchFamily="18" charset="0"/>
              </a:rPr>
              <a:t>a</a:t>
            </a:r>
            <a:r>
              <a:rPr lang="en-GB" sz="1800" b="1" i="1" dirty="0" err="1" smtClean="0">
                <a:solidFill>
                  <a:srgbClr val="002060"/>
                </a:solidFill>
                <a:latin typeface="Century Schoolbook" panose="02040604050505020304" pitchFamily="18" charset="0"/>
              </a:rPr>
              <a:t>te</a:t>
            </a:r>
            <a:r>
              <a:rPr lang="ro-RO" sz="1800" b="1" i="1" dirty="0" smtClean="0">
                <a:solidFill>
                  <a:srgbClr val="002060"/>
                </a:solidFill>
                <a:latin typeface="Century Schoolbook" panose="02040604050505020304" pitchFamily="18" charset="0"/>
              </a:rPr>
              <a:t> </a:t>
            </a:r>
            <a:r>
              <a:rPr lang="en-GB" sz="1800" b="1" i="1" dirty="0" smtClean="0">
                <a:solidFill>
                  <a:srgbClr val="002060"/>
                </a:solidFill>
                <a:latin typeface="Century Schoolbook" panose="02040604050505020304" pitchFamily="18" charset="0"/>
              </a:rPr>
              <a:t> </a:t>
            </a:r>
            <a:endParaRPr lang="ro-RO" sz="1800" b="1" i="1" dirty="0" smtClean="0">
              <a:solidFill>
                <a:srgbClr val="002060"/>
              </a:solidFill>
              <a:latin typeface="Century Schoolbook" panose="02040604050505020304" pitchFamily="18" charset="0"/>
            </a:endParaRPr>
          </a:p>
          <a:p>
            <a:pPr algn="r">
              <a:lnSpc>
                <a:spcPct val="100000"/>
              </a:lnSpc>
            </a:pPr>
            <a:r>
              <a:rPr lang="en-GB" sz="1800" b="1" i="1" dirty="0" err="1" smtClean="0">
                <a:solidFill>
                  <a:srgbClr val="002060"/>
                </a:solidFill>
                <a:latin typeface="Century Schoolbook" panose="02040604050505020304" pitchFamily="18" charset="0"/>
              </a:rPr>
              <a:t>pentru</a:t>
            </a:r>
            <a:r>
              <a:rPr lang="en-GB" sz="1800" b="1" i="1" dirty="0" smtClean="0">
                <a:solidFill>
                  <a:srgbClr val="002060"/>
                </a:solidFill>
                <a:latin typeface="Century Schoolbook" panose="02040604050505020304" pitchFamily="18" charset="0"/>
              </a:rPr>
              <a:t> </a:t>
            </a:r>
            <a:r>
              <a:rPr lang="en-GB" sz="1800" b="1" i="1" dirty="0" err="1" smtClean="0">
                <a:solidFill>
                  <a:srgbClr val="002060"/>
                </a:solidFill>
                <a:latin typeface="Century Schoolbook" panose="02040604050505020304" pitchFamily="18" charset="0"/>
              </a:rPr>
              <a:t>copi</a:t>
            </a:r>
            <a:r>
              <a:rPr lang="ro-RO" sz="1800" b="1" i="1" dirty="0" smtClean="0">
                <a:solidFill>
                  <a:srgbClr val="002060"/>
                </a:solidFill>
                <a:latin typeface="Century Schoolbook" panose="02040604050505020304" pitchFamily="18" charset="0"/>
              </a:rPr>
              <a:t>lă</a:t>
            </a:r>
            <a:r>
              <a:rPr lang="en-GB" sz="1800" b="1" i="1" dirty="0" smtClean="0">
                <a:solidFill>
                  <a:srgbClr val="002060"/>
                </a:solidFill>
                <a:latin typeface="Century Schoolbook" panose="02040604050505020304" pitchFamily="18" charset="0"/>
              </a:rPr>
              <a:t>ria </a:t>
            </a:r>
            <a:r>
              <a:rPr lang="en-GB" sz="1800" b="1" i="1" dirty="0" err="1" smtClean="0">
                <a:solidFill>
                  <a:srgbClr val="002060"/>
                </a:solidFill>
                <a:latin typeface="Century Schoolbook" panose="02040604050505020304" pitchFamily="18" charset="0"/>
              </a:rPr>
              <a:t>timpurie</a:t>
            </a:r>
            <a:r>
              <a:rPr lang="en-GB" sz="1800" b="1" i="1" dirty="0" smtClean="0">
                <a:solidFill>
                  <a:srgbClr val="002060"/>
                </a:solidFill>
                <a:latin typeface="Century Schoolbook" panose="02040604050505020304" pitchFamily="18" charset="0"/>
              </a:rPr>
              <a:t> </a:t>
            </a:r>
            <a:endParaRPr lang="en-GB" sz="1800" b="1" dirty="0">
              <a:solidFill>
                <a:srgbClr val="00206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41" name="Double Brace 40"/>
          <p:cNvSpPr/>
          <p:nvPr/>
        </p:nvSpPr>
        <p:spPr>
          <a:xfrm>
            <a:off x="750845" y="2048352"/>
            <a:ext cx="3482322" cy="1847739"/>
          </a:xfrm>
          <a:prstGeom prst="bracePair">
            <a:avLst/>
          </a:prstGeom>
          <a:ln w="3175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Moon 41"/>
          <p:cNvSpPr/>
          <p:nvPr/>
        </p:nvSpPr>
        <p:spPr>
          <a:xfrm>
            <a:off x="4882115" y="2075496"/>
            <a:ext cx="918678" cy="1903222"/>
          </a:xfrm>
          <a:prstGeom prst="moon">
            <a:avLst>
              <a:gd name="adj" fmla="val 883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9679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726" y="28384"/>
            <a:ext cx="1379141" cy="1043531"/>
          </a:xfrm>
          <a:prstGeom prst="rect">
            <a:avLst/>
          </a:prstGeom>
        </p:spPr>
      </p:pic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332221" y="1056103"/>
            <a:ext cx="2559897" cy="1246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ctr"/>
            <a:r>
              <a:rPr lang="ro-RO" sz="1500" dirty="0">
                <a:solidFill>
                  <a:srgbClr val="C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Dreptul tuturor copiilor </a:t>
            </a:r>
            <a:r>
              <a:rPr lang="ro-RO" sz="1500" dirty="0" smtClean="0">
                <a:solidFill>
                  <a:srgbClr val="C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la</a:t>
            </a:r>
          </a:p>
          <a:p>
            <a:pPr algn="ctr"/>
            <a:r>
              <a:rPr lang="ro-RO" sz="1500" dirty="0" smtClean="0">
                <a:solidFill>
                  <a:srgbClr val="C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500" b="1" i="1" dirty="0">
                <a:solidFill>
                  <a:srgbClr val="C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educație timpurie  de </a:t>
            </a:r>
            <a:r>
              <a:rPr lang="ro-RO" sz="1500" b="1" i="1" dirty="0" smtClean="0">
                <a:solidFill>
                  <a:srgbClr val="C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calitate</a:t>
            </a:r>
            <a:r>
              <a:rPr lang="ro-RO" sz="1500" b="1" dirty="0" smtClean="0">
                <a:solidFill>
                  <a:srgbClr val="C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</a:p>
          <a:p>
            <a:pPr algn="ctr"/>
            <a:r>
              <a:rPr lang="ro-RO" sz="1500" b="1" dirty="0">
                <a:solidFill>
                  <a:srgbClr val="C0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ro-RO" sz="1500" b="1" dirty="0" smtClean="0">
                <a:solidFill>
                  <a:srgbClr val="C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ro-RO" sz="1500" b="1" i="1" dirty="0" smtClean="0">
                <a:solidFill>
                  <a:srgbClr val="C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dezvoltare </a:t>
            </a:r>
            <a:r>
              <a:rPr lang="ro-RO" sz="1500" b="1" i="1" dirty="0">
                <a:solidFill>
                  <a:srgbClr val="C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timpurie optimă</a:t>
            </a:r>
            <a:endParaRPr lang="en-GB" sz="1500" b="1" i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Moon 39"/>
          <p:cNvSpPr/>
          <p:nvPr/>
        </p:nvSpPr>
        <p:spPr>
          <a:xfrm rot="12986727">
            <a:off x="1577191" y="352597"/>
            <a:ext cx="1288837" cy="2542098"/>
          </a:xfrm>
          <a:prstGeom prst="moon">
            <a:avLst>
              <a:gd name="adj" fmla="val 398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41" name="Text Box 2"/>
          <p:cNvSpPr txBox="1">
            <a:spLocks noChangeArrowheads="1"/>
          </p:cNvSpPr>
          <p:nvPr/>
        </p:nvSpPr>
        <p:spPr bwMode="auto">
          <a:xfrm>
            <a:off x="3914708" y="550150"/>
            <a:ext cx="3526549" cy="33855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ctr"/>
            <a:r>
              <a:rPr lang="ro-RO" sz="1600" b="1" dirty="0" smtClean="0"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OBIECTIVELE  proiectului</a:t>
            </a:r>
            <a:r>
              <a:rPr lang="ro-RO" sz="1400" b="1" dirty="0" smtClean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GB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" name="Text Box 2"/>
          <p:cNvSpPr txBox="1">
            <a:spLocks noChangeArrowheads="1"/>
          </p:cNvSpPr>
          <p:nvPr/>
        </p:nvSpPr>
        <p:spPr bwMode="auto">
          <a:xfrm>
            <a:off x="3099022" y="1659712"/>
            <a:ext cx="5797623" cy="60717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o-RO" sz="1500" dirty="0"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Aducerea pe </a:t>
            </a:r>
            <a:r>
              <a:rPr lang="ro-RO" sz="1500" b="1" dirty="0"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agenda </a:t>
            </a:r>
            <a:r>
              <a:rPr lang="ro-RO" sz="1500" dirty="0" smtClean="0"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locală și națională a </a:t>
            </a:r>
            <a:r>
              <a:rPr lang="ro-RO" sz="1500" b="1" dirty="0"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importanței dezvoltării timpurii</a:t>
            </a:r>
            <a:r>
              <a:rPr lang="ro-RO" sz="1500" dirty="0"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a copiilor în </a:t>
            </a:r>
            <a:r>
              <a:rPr lang="ro-RO" sz="1500" dirty="0" smtClean="0"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România</a:t>
            </a:r>
            <a:endParaRPr lang="en-GB" sz="15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" name="Text Box 2"/>
          <p:cNvSpPr txBox="1">
            <a:spLocks noChangeArrowheads="1"/>
          </p:cNvSpPr>
          <p:nvPr/>
        </p:nvSpPr>
        <p:spPr bwMode="auto">
          <a:xfrm>
            <a:off x="2503325" y="2877856"/>
            <a:ext cx="5038237" cy="68961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ro-RO" sz="1500" dirty="0" smtClean="0"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2. Creșterea </a:t>
            </a:r>
            <a:r>
              <a:rPr lang="ro-RO" sz="1500" dirty="0"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gradului de </a:t>
            </a:r>
            <a:r>
              <a:rPr lang="ro-RO" sz="1500" b="1" dirty="0"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conștientizare</a:t>
            </a:r>
            <a:r>
              <a:rPr lang="ro-RO" sz="1500" dirty="0"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500" b="1" dirty="0" smtClean="0"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asupra </a:t>
            </a:r>
            <a:r>
              <a:rPr lang="ro-RO" sz="1500" b="1" dirty="0"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importanței copilăriei timpurii    </a:t>
            </a:r>
            <a:endParaRPr lang="en-GB" sz="15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4" name="Text Box 2"/>
          <p:cNvSpPr txBox="1">
            <a:spLocks noChangeArrowheads="1"/>
          </p:cNvSpPr>
          <p:nvPr/>
        </p:nvSpPr>
        <p:spPr bwMode="auto">
          <a:xfrm>
            <a:off x="790576" y="4320719"/>
            <a:ext cx="5207258" cy="62497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sz="1500" dirty="0"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3. Crearea/consolidarea </a:t>
            </a:r>
            <a:r>
              <a:rPr lang="ro-RO" sz="1500" b="1" dirty="0"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capacității</a:t>
            </a:r>
            <a:r>
              <a:rPr lang="ro-RO" sz="1500" dirty="0"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la nivel local pentru </a:t>
            </a:r>
            <a:r>
              <a:rPr lang="ro-RO" sz="1500" dirty="0" smtClean="0"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o-RO" sz="1500" b="1" dirty="0"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elaborare și coordonare strategii</a:t>
            </a:r>
            <a:r>
              <a:rPr lang="ro-RO" sz="1500" dirty="0"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500" dirty="0" smtClean="0"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intersectoriale și  </a:t>
            </a:r>
            <a:r>
              <a:rPr lang="ro-RO" sz="1500" b="1" dirty="0"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furnizarea de servicii </a:t>
            </a:r>
            <a:r>
              <a:rPr lang="ro-RO" sz="1500" dirty="0"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universale de </a:t>
            </a:r>
            <a:r>
              <a:rPr lang="ro-RO" sz="1500" dirty="0" smtClean="0"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calitate. </a:t>
            </a:r>
            <a:endParaRPr lang="en-GB" sz="15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ext Box 2"/>
          <p:cNvSpPr txBox="1">
            <a:spLocks noChangeArrowheads="1"/>
          </p:cNvSpPr>
          <p:nvPr/>
        </p:nvSpPr>
        <p:spPr bwMode="auto">
          <a:xfrm>
            <a:off x="1029162" y="5803159"/>
            <a:ext cx="4358255" cy="49911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sz="1500" dirty="0"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ro-RO" sz="1500" dirty="0" smtClean="0"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Furnizarea </a:t>
            </a:r>
            <a:r>
              <a:rPr lang="ro-RO" sz="1500" dirty="0"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ro-RO" sz="1500" b="1" dirty="0"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dovezi</a:t>
            </a:r>
            <a:r>
              <a:rPr lang="ro-RO" sz="1500" dirty="0"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pentru </a:t>
            </a:r>
            <a:r>
              <a:rPr lang="ro-RO" sz="1500" b="1" dirty="0"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extinderea abordării pilot </a:t>
            </a:r>
            <a:endParaRPr lang="en-GB" sz="15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3" name="Text Box 2"/>
          <p:cNvSpPr txBox="1">
            <a:spLocks noChangeArrowheads="1"/>
          </p:cNvSpPr>
          <p:nvPr/>
        </p:nvSpPr>
        <p:spPr bwMode="auto">
          <a:xfrm>
            <a:off x="6117126" y="4278344"/>
            <a:ext cx="5225142" cy="10394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285750" lvl="0" indent="-28575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o-RO" sz="1400" i="1" dirty="0">
                <a:solidFill>
                  <a:srgbClr val="6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asistarea </a:t>
            </a:r>
            <a:r>
              <a:rPr lang="ro-RO" sz="1400" i="1" dirty="0" smtClean="0">
                <a:solidFill>
                  <a:srgbClr val="6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comunităților; </a:t>
            </a:r>
            <a:r>
              <a:rPr lang="ro-RO" sz="1400" i="1" dirty="0">
                <a:solidFill>
                  <a:srgbClr val="6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rețele de actori, procese participative, elaborare </a:t>
            </a:r>
            <a:r>
              <a:rPr lang="ro-RO" sz="1400" i="1" dirty="0" smtClean="0">
                <a:solidFill>
                  <a:srgbClr val="6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strategii</a:t>
            </a:r>
            <a:r>
              <a:rPr lang="ro-RO" sz="1400" i="1" dirty="0">
                <a:solidFill>
                  <a:srgbClr val="6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endParaRPr lang="ro-RO" sz="1400" i="1" dirty="0">
              <a:solidFill>
                <a:srgbClr val="600000"/>
              </a:solidFill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o-RO" sz="1400" i="1" dirty="0" smtClean="0">
                <a:solidFill>
                  <a:srgbClr val="60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ro-RO" sz="1400" i="1" dirty="0" smtClean="0">
                <a:solidFill>
                  <a:srgbClr val="6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urricula </a:t>
            </a:r>
            <a:r>
              <a:rPr lang="ro-RO" sz="1400" i="1" dirty="0">
                <a:solidFill>
                  <a:srgbClr val="6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de formare, pachet de resurse, activități de dezvoltare </a:t>
            </a:r>
            <a:r>
              <a:rPr lang="ro-RO" sz="1400" i="1" dirty="0" smtClean="0">
                <a:solidFill>
                  <a:srgbClr val="6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profesională.</a:t>
            </a:r>
            <a:endParaRPr lang="en-GB" sz="1400" i="1" dirty="0">
              <a:solidFill>
                <a:srgbClr val="600000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5" name="Text Box 2"/>
          <p:cNvSpPr txBox="1">
            <a:spLocks noChangeArrowheads="1"/>
          </p:cNvSpPr>
          <p:nvPr/>
        </p:nvSpPr>
        <p:spPr bwMode="auto">
          <a:xfrm>
            <a:off x="5387417" y="5917400"/>
            <a:ext cx="4909029" cy="49313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171450" lvl="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o-RO" sz="1400" i="1" dirty="0">
                <a:solidFill>
                  <a:srgbClr val="6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documentare, monitorizare, evaluare a intervenției pilot pentru informarea politicilor </a:t>
            </a:r>
            <a:r>
              <a:rPr lang="ro-RO" sz="1400" i="1" dirty="0" smtClean="0">
                <a:solidFill>
                  <a:srgbClr val="6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publice.</a:t>
            </a:r>
            <a:endParaRPr lang="en-GB" sz="1400" i="1" dirty="0">
              <a:solidFill>
                <a:srgbClr val="6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Text Box 2"/>
          <p:cNvSpPr txBox="1">
            <a:spLocks noChangeArrowheads="1"/>
          </p:cNvSpPr>
          <p:nvPr/>
        </p:nvSpPr>
        <p:spPr bwMode="auto">
          <a:xfrm>
            <a:off x="8994965" y="619158"/>
            <a:ext cx="3078064" cy="33855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ctr"/>
            <a:r>
              <a:rPr lang="ro-RO" sz="1600" b="1" dirty="0" smtClean="0">
                <a:solidFill>
                  <a:srgbClr val="6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Categorii de intervenții</a:t>
            </a:r>
            <a:r>
              <a:rPr lang="ro-RO" sz="1400" b="1" dirty="0" smtClean="0">
                <a:solidFill>
                  <a:srgbClr val="6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GB" sz="1400" b="1" dirty="0">
              <a:solidFill>
                <a:srgbClr val="6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8729697" y="1668590"/>
            <a:ext cx="2953263" cy="497187"/>
            <a:chOff x="9106855" y="1487383"/>
            <a:chExt cx="2953263" cy="497187"/>
          </a:xfrm>
        </p:grpSpPr>
        <p:sp>
          <p:nvSpPr>
            <p:cNvPr id="47" name="Text Box 2"/>
            <p:cNvSpPr txBox="1">
              <a:spLocks noChangeArrowheads="1"/>
            </p:cNvSpPr>
            <p:nvPr/>
          </p:nvSpPr>
          <p:spPr bwMode="auto">
            <a:xfrm>
              <a:off x="9236944" y="1487383"/>
              <a:ext cx="2823174" cy="49718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lvl="0">
                <a:lnSpc>
                  <a:spcPct val="107000"/>
                </a:lnSpc>
                <a:spcAft>
                  <a:spcPts val="0"/>
                </a:spcAft>
              </a:pPr>
              <a:r>
                <a:rPr lang="ro-RO" sz="1400" i="1" dirty="0" smtClean="0">
                  <a:solidFill>
                    <a:srgbClr val="600000"/>
                  </a:solidFill>
                  <a:latin typeface="Comic Sans MS" panose="030F0702030302020204" pitchFamily="66" charset="0"/>
                  <a:ea typeface="Calibri" panose="020F0502020204030204" pitchFamily="34" charset="0"/>
                  <a:cs typeface="Times New Roman" panose="02020603050405020304" pitchFamily="18" charset="0"/>
                </a:rPr>
                <a:t>a</a:t>
              </a:r>
              <a:r>
                <a:rPr lang="ro-RO" sz="1400" i="1" dirty="0" smtClean="0">
                  <a:solidFill>
                    <a:srgbClr val="600000"/>
                  </a:solidFill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Times New Roman" panose="02020603050405020304" pitchFamily="18" charset="0"/>
                </a:rPr>
                <a:t>sistarea </a:t>
              </a:r>
              <a:r>
                <a:rPr lang="ro-RO" sz="1400" i="1" dirty="0">
                  <a:solidFill>
                    <a:srgbClr val="600000"/>
                  </a:solidFill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Times New Roman" panose="02020603050405020304" pitchFamily="18" charset="0"/>
                </a:rPr>
                <a:t>echipelor locale </a:t>
              </a:r>
              <a:r>
                <a:rPr lang="ro-RO" sz="1400" i="1" dirty="0" smtClean="0">
                  <a:solidFill>
                    <a:srgbClr val="600000"/>
                  </a:solidFill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Times New Roman" panose="02020603050405020304" pitchFamily="18" charset="0"/>
                </a:rPr>
                <a:t>;</a:t>
              </a:r>
              <a:endParaRPr lang="ro-RO" sz="1400" i="1" dirty="0">
                <a:solidFill>
                  <a:srgbClr val="60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lvl="0">
                <a:lnSpc>
                  <a:spcPct val="107000"/>
                </a:lnSpc>
                <a:spcAft>
                  <a:spcPts val="0"/>
                </a:spcAft>
              </a:pPr>
              <a:r>
                <a:rPr lang="ro-RO" sz="1400" i="1" dirty="0" smtClean="0">
                  <a:solidFill>
                    <a:srgbClr val="600000"/>
                  </a:solidFill>
                  <a:latin typeface="Comic Sans MS" panose="030F0702030302020204" pitchFamily="66" charset="0"/>
                  <a:ea typeface="Calibri" panose="020F0502020204030204" pitchFamily="34" charset="0"/>
                  <a:cs typeface="Times New Roman" panose="02020603050405020304" pitchFamily="18" charset="0"/>
                </a:rPr>
                <a:t>c</a:t>
              </a:r>
              <a:r>
                <a:rPr lang="ro-RO" sz="1400" i="1" dirty="0" smtClean="0">
                  <a:solidFill>
                    <a:srgbClr val="600000"/>
                  </a:solidFill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Times New Roman" panose="02020603050405020304" pitchFamily="18" charset="0"/>
                </a:rPr>
                <a:t>ampanie </a:t>
              </a:r>
              <a:r>
                <a:rPr lang="ro-RO" sz="1400" i="1" dirty="0">
                  <a:solidFill>
                    <a:srgbClr val="600000"/>
                  </a:solidFill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Times New Roman" panose="02020603050405020304" pitchFamily="18" charset="0"/>
                </a:rPr>
                <a:t>națională de </a:t>
              </a:r>
              <a:r>
                <a:rPr lang="ro-RO" sz="1400" i="1" dirty="0" smtClean="0">
                  <a:solidFill>
                    <a:srgbClr val="600000"/>
                  </a:solidFill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Times New Roman" panose="02020603050405020304" pitchFamily="18" charset="0"/>
                </a:rPr>
                <a:t>advocacy.</a:t>
              </a:r>
              <a:endParaRPr lang="en-GB" sz="1400" i="1" dirty="0">
                <a:solidFill>
                  <a:srgbClr val="6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Chevron 18"/>
            <p:cNvSpPr/>
            <p:nvPr/>
          </p:nvSpPr>
          <p:spPr>
            <a:xfrm flipH="1">
              <a:off x="9106855" y="1546749"/>
              <a:ext cx="130089" cy="121841"/>
            </a:xfrm>
            <a:prstGeom prst="chevron">
              <a:avLst/>
            </a:prstGeom>
            <a:solidFill>
              <a:srgbClr val="C00000"/>
            </a:solidFill>
            <a:ln w="19050">
              <a:solidFill>
                <a:srgbClr val="6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1" name="Chevron 20"/>
            <p:cNvSpPr/>
            <p:nvPr/>
          </p:nvSpPr>
          <p:spPr>
            <a:xfrm flipH="1">
              <a:off x="9107889" y="1786312"/>
              <a:ext cx="130089" cy="121841"/>
            </a:xfrm>
            <a:prstGeom prst="chevron">
              <a:avLst/>
            </a:prstGeom>
            <a:solidFill>
              <a:srgbClr val="C00000"/>
            </a:solidFill>
            <a:ln w="19050">
              <a:solidFill>
                <a:srgbClr val="6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7216613" y="3001271"/>
            <a:ext cx="4466347" cy="831742"/>
            <a:chOff x="7849659" y="2927894"/>
            <a:chExt cx="3986074" cy="831742"/>
          </a:xfrm>
        </p:grpSpPr>
        <p:sp>
          <p:nvSpPr>
            <p:cNvPr id="51" name="Text Box 2"/>
            <p:cNvSpPr txBox="1">
              <a:spLocks noChangeArrowheads="1"/>
            </p:cNvSpPr>
            <p:nvPr/>
          </p:nvSpPr>
          <p:spPr bwMode="auto">
            <a:xfrm>
              <a:off x="7849659" y="2927894"/>
              <a:ext cx="3986074" cy="83174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342900" lvl="0" indent="-342900">
                <a:lnSpc>
                  <a:spcPct val="107000"/>
                </a:lnSpc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ro-RO" sz="1400" i="1" dirty="0">
                  <a:solidFill>
                    <a:srgbClr val="600000"/>
                  </a:solidFill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Times New Roman" panose="02020603050405020304" pitchFamily="18" charset="0"/>
                </a:rPr>
                <a:t>campania națională de informare și </a:t>
              </a:r>
              <a:r>
                <a:rPr lang="ro-RO" sz="1400" i="1" dirty="0" smtClean="0">
                  <a:solidFill>
                    <a:srgbClr val="600000"/>
                  </a:solidFill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Times New Roman" panose="02020603050405020304" pitchFamily="18" charset="0"/>
                </a:rPr>
                <a:t>advocacy;</a:t>
              </a:r>
              <a:endParaRPr lang="en-GB" sz="1400" i="1" dirty="0">
                <a:solidFill>
                  <a:srgbClr val="6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lvl="0" indent="-285750">
                <a:lnSpc>
                  <a:spcPct val="107000"/>
                </a:lnSpc>
                <a:spcAft>
                  <a:spcPts val="800"/>
                </a:spcAft>
                <a:buFont typeface="Arial" panose="020B0604020202020204" pitchFamily="34" charset="0"/>
                <a:buChar char="•"/>
              </a:pPr>
              <a:r>
                <a:rPr lang="ro-RO" sz="1400" i="1" dirty="0" smtClean="0">
                  <a:solidFill>
                    <a:srgbClr val="600000"/>
                  </a:solidFill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practici </a:t>
              </a:r>
              <a:r>
                <a:rPr lang="ro-RO" sz="1400" i="1" dirty="0">
                  <a:solidFill>
                    <a:srgbClr val="600000"/>
                  </a:solidFill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 implicare, consultare, participare la </a:t>
              </a:r>
              <a:r>
                <a:rPr lang="ro-RO" sz="1400" i="1" dirty="0" smtClean="0">
                  <a:solidFill>
                    <a:srgbClr val="600000"/>
                  </a:solidFill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decizii.</a:t>
              </a:r>
              <a:endParaRPr lang="en-GB" sz="1400" i="1" dirty="0">
                <a:solidFill>
                  <a:srgbClr val="6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Chevron 21"/>
            <p:cNvSpPr/>
            <p:nvPr/>
          </p:nvSpPr>
          <p:spPr>
            <a:xfrm flipH="1">
              <a:off x="7920059" y="3231263"/>
              <a:ext cx="130089" cy="121841"/>
            </a:xfrm>
            <a:prstGeom prst="chevron">
              <a:avLst/>
            </a:prstGeom>
            <a:solidFill>
              <a:srgbClr val="C00000"/>
            </a:solidFill>
            <a:ln w="19050">
              <a:solidFill>
                <a:srgbClr val="6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3" name="Chevron 22"/>
            <p:cNvSpPr/>
            <p:nvPr/>
          </p:nvSpPr>
          <p:spPr>
            <a:xfrm flipH="1">
              <a:off x="7943117" y="3038152"/>
              <a:ext cx="130089" cy="121841"/>
            </a:xfrm>
            <a:prstGeom prst="chevron">
              <a:avLst/>
            </a:prstGeom>
            <a:solidFill>
              <a:srgbClr val="C00000"/>
            </a:solidFill>
            <a:ln w="19050">
              <a:solidFill>
                <a:srgbClr val="6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24" name="Chevron 23"/>
          <p:cNvSpPr/>
          <p:nvPr/>
        </p:nvSpPr>
        <p:spPr>
          <a:xfrm flipH="1">
            <a:off x="6207281" y="4372645"/>
            <a:ext cx="130089" cy="121841"/>
          </a:xfrm>
          <a:prstGeom prst="chevron">
            <a:avLst/>
          </a:prstGeom>
          <a:solidFill>
            <a:srgbClr val="C00000"/>
          </a:solidFill>
          <a:ln w="19050">
            <a:solidFill>
              <a:srgbClr val="6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Chevron 24"/>
          <p:cNvSpPr/>
          <p:nvPr/>
        </p:nvSpPr>
        <p:spPr>
          <a:xfrm flipH="1">
            <a:off x="6207280" y="4853940"/>
            <a:ext cx="130089" cy="121841"/>
          </a:xfrm>
          <a:prstGeom prst="chevron">
            <a:avLst/>
          </a:prstGeom>
          <a:solidFill>
            <a:srgbClr val="C00000"/>
          </a:solidFill>
          <a:ln w="19050">
            <a:solidFill>
              <a:srgbClr val="6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6" name="Chevron 25"/>
          <p:cNvSpPr/>
          <p:nvPr/>
        </p:nvSpPr>
        <p:spPr>
          <a:xfrm flipH="1">
            <a:off x="5459829" y="6017816"/>
            <a:ext cx="130089" cy="121841"/>
          </a:xfrm>
          <a:prstGeom prst="chevron">
            <a:avLst/>
          </a:prstGeom>
          <a:solidFill>
            <a:srgbClr val="C00000"/>
          </a:solidFill>
          <a:ln w="19050">
            <a:solidFill>
              <a:srgbClr val="6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923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0338" y="169760"/>
            <a:ext cx="1066454" cy="806935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4461478" y="-65254"/>
            <a:ext cx="5182236" cy="4931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ro-RO" sz="2200" b="1" i="1" dirty="0" smtClean="0">
                <a:solidFill>
                  <a:srgbClr val="C00000"/>
                </a:solidFill>
                <a:latin typeface="Century Schoolbook" panose="02040604050505020304" pitchFamily="18" charset="0"/>
              </a:rPr>
              <a:t>ROMÂNIA CRESTE CU TINE! 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025666"/>
            <a:ext cx="3985349" cy="5794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ro-RO" sz="2000" b="1" i="1" u="sng" dirty="0" smtClean="0">
                <a:solidFill>
                  <a:srgbClr val="002060"/>
                </a:solidFill>
                <a:latin typeface="Century Schoolbook" panose="02040604050505020304" pitchFamily="18" charset="0"/>
              </a:rPr>
              <a:t>Etape parcurse, rezultate</a:t>
            </a:r>
            <a:endParaRPr lang="en-GB" sz="2000" b="1" dirty="0">
              <a:solidFill>
                <a:srgbClr val="002060"/>
              </a:solidFill>
              <a:latin typeface="Century Schoolbook" panose="02040604050505020304" pitchFamily="18" charset="0"/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646923" y="1980416"/>
            <a:ext cx="5294016" cy="4446189"/>
            <a:chOff x="619627" y="1543688"/>
            <a:chExt cx="5294016" cy="4446189"/>
          </a:xfrm>
        </p:grpSpPr>
        <p:sp>
          <p:nvSpPr>
            <p:cNvPr id="13" name="Content Placeholder 2"/>
            <p:cNvSpPr txBox="1">
              <a:spLocks/>
            </p:cNvSpPr>
            <p:nvPr/>
          </p:nvSpPr>
          <p:spPr>
            <a:xfrm>
              <a:off x="625106" y="1543688"/>
              <a:ext cx="5288537" cy="4446189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20000"/>
            </a:bodyPr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charset="2"/>
                <a:buChar char="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charset="2"/>
                <a:buChar char="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charset="2"/>
                <a:buChar char="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Font typeface="Wingdings 3" charset="2"/>
                <a:buChar char="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FontTx/>
                <a:buChar char="-"/>
              </a:pPr>
              <a:r>
                <a:rPr lang="ro-RO" sz="1600" b="1" dirty="0" smtClean="0">
                  <a:latin typeface="Comic Sans MS" panose="030F0702030302020204" pitchFamily="66" charset="0"/>
                  <a:cs typeface="Segoe UI Semibold" panose="020B0702040204020203" pitchFamily="34" charset="0"/>
                </a:rPr>
                <a:t>22 echipe la nivel </a:t>
              </a:r>
              <a:r>
                <a:rPr lang="ro-RO" sz="1600" b="1" dirty="0" smtClean="0">
                  <a:latin typeface="Comic Sans MS" panose="030F0702030302020204" pitchFamily="66" charset="0"/>
                  <a:cs typeface="Segoe UI Semibold" panose="020B0702040204020203" pitchFamily="34" charset="0"/>
                </a:rPr>
                <a:t>comunitar</a:t>
              </a:r>
              <a:r>
                <a:rPr lang="en-GB" sz="1600" b="1" dirty="0" smtClean="0">
                  <a:latin typeface="Comic Sans MS" panose="030F0702030302020204" pitchFamily="66" charset="0"/>
                  <a:cs typeface="Segoe UI Semibold" panose="020B0702040204020203" pitchFamily="34" charset="0"/>
                </a:rPr>
                <a:t>, din Bac</a:t>
              </a:r>
              <a:r>
                <a:rPr lang="ro-RO" sz="1600" b="1" dirty="0" smtClean="0">
                  <a:latin typeface="Comic Sans MS" panose="030F0702030302020204" pitchFamily="66" charset="0"/>
                  <a:cs typeface="Segoe UI Semibold" panose="020B0702040204020203" pitchFamily="34" charset="0"/>
                </a:rPr>
                <a:t>ău și Brașov </a:t>
              </a:r>
              <a:r>
                <a:rPr lang="ro-RO" sz="1600" dirty="0" smtClean="0">
                  <a:latin typeface="Comic Sans MS" panose="030F0702030302020204" pitchFamily="66" charset="0"/>
                  <a:cs typeface="Segoe UI Semibold" panose="020B0702040204020203" pitchFamily="34" charset="0"/>
                </a:rPr>
                <a:t>– </a:t>
              </a:r>
              <a:r>
                <a:rPr lang="ro-RO" sz="1600" dirty="0" smtClean="0">
                  <a:latin typeface="Comic Sans MS" panose="030F0702030302020204" pitchFamily="66" charset="0"/>
                  <a:cs typeface="Segoe UI Semibold" panose="020B0702040204020203" pitchFamily="34" charset="0"/>
                </a:rPr>
                <a:t>formate, consolidate;</a:t>
              </a:r>
            </a:p>
            <a:p>
              <a:pPr>
                <a:buFontTx/>
                <a:buChar char="-"/>
              </a:pPr>
              <a:r>
                <a:rPr lang="ro-RO" sz="1600" b="1" dirty="0">
                  <a:latin typeface="Comic Sans MS" panose="030F0702030302020204" pitchFamily="66" charset="0"/>
                  <a:cs typeface="Segoe UI Semibold" panose="020B0702040204020203" pitchFamily="34" charset="0"/>
                </a:rPr>
                <a:t>i</a:t>
              </a:r>
              <a:r>
                <a:rPr lang="ro-RO" sz="1600" b="1" dirty="0" smtClean="0">
                  <a:latin typeface="Comic Sans MS" panose="030F0702030302020204" pitchFamily="66" charset="0"/>
                  <a:cs typeface="Segoe UI Semibold" panose="020B0702040204020203" pitchFamily="34" charset="0"/>
                </a:rPr>
                <a:t>nformare, abilitare  facilitatori, coordonatori, echipe locale </a:t>
              </a:r>
              <a:r>
                <a:rPr lang="ro-RO" sz="1600" dirty="0" smtClean="0">
                  <a:latin typeface="Comic Sans MS" panose="030F0702030302020204" pitchFamily="66" charset="0"/>
                  <a:cs typeface="Segoe UI Semibold" panose="020B0702040204020203" pitchFamily="34" charset="0"/>
                </a:rPr>
                <a:t>( 5 întâlniri – workshop, training, ateliere);</a:t>
              </a:r>
            </a:p>
            <a:p>
              <a:pPr>
                <a:buFontTx/>
                <a:buChar char="-"/>
              </a:pPr>
              <a:r>
                <a:rPr lang="ro-RO" sz="1600" b="1" dirty="0" smtClean="0">
                  <a:latin typeface="Comic Sans MS" panose="030F0702030302020204" pitchFamily="66" charset="0"/>
                  <a:cs typeface="Segoe UI Semibold" panose="020B0702040204020203" pitchFamily="34" charset="0"/>
                </a:rPr>
                <a:t>SITan</a:t>
              </a:r>
              <a:r>
                <a:rPr lang="ro-RO" sz="1600" dirty="0" smtClean="0">
                  <a:latin typeface="Comic Sans MS" panose="030F0702030302020204" pitchFamily="66" charset="0"/>
                  <a:cs typeface="Segoe UI Semibold" panose="020B0702040204020203" pitchFamily="34" charset="0"/>
                </a:rPr>
                <a:t> - 22 analize de situație ( stadiu finalizare 90%; metodologie culegere date; instrumente aplicate - 2640 chestionare; 50 focus-grupuri; 17 interviuri; analiza documentelor);</a:t>
              </a:r>
            </a:p>
            <a:p>
              <a:pPr>
                <a:buFontTx/>
                <a:buChar char="-"/>
              </a:pPr>
              <a:r>
                <a:rPr lang="ro-RO" sz="1600" dirty="0" smtClean="0">
                  <a:latin typeface="Comic Sans MS" panose="030F0702030302020204" pitchFamily="66" charset="0"/>
                  <a:cs typeface="Segoe UI Semibold" panose="020B0702040204020203" pitchFamily="34" charset="0"/>
                </a:rPr>
                <a:t> </a:t>
              </a:r>
              <a:r>
                <a:rPr lang="ro-RO" sz="1600" b="1" dirty="0" smtClean="0">
                  <a:latin typeface="Comic Sans MS" panose="030F0702030302020204" pitchFamily="66" charset="0"/>
                  <a:cs typeface="Segoe UI Semibold" panose="020B0702040204020203" pitchFamily="34" charset="0"/>
                </a:rPr>
                <a:t>Rapoarte finale privind analiza de situație </a:t>
              </a:r>
              <a:r>
                <a:rPr lang="ro-RO" sz="1600" dirty="0" smtClean="0">
                  <a:latin typeface="Comic Sans MS" panose="030F0702030302020204" pitchFamily="66" charset="0"/>
                  <a:cs typeface="Segoe UI Semibold" panose="020B0702040204020203" pitchFamily="34" charset="0"/>
                </a:rPr>
                <a:t>( </a:t>
              </a:r>
              <a:r>
                <a:rPr lang="ro-RO" sz="1600" dirty="0" smtClean="0">
                  <a:latin typeface="Comic Sans MS" panose="030F0702030302020204" pitchFamily="66" charset="0"/>
                  <a:cs typeface="Segoe UI Semibold" panose="020B0702040204020203" pitchFamily="34" charset="0"/>
                </a:rPr>
                <a:t>90</a:t>
              </a:r>
              <a:r>
                <a:rPr lang="ro-RO" sz="1600" dirty="0" smtClean="0">
                  <a:latin typeface="Comic Sans MS" panose="030F0702030302020204" pitchFamily="66" charset="0"/>
                  <a:cs typeface="Segoe UI Semibold" panose="020B0702040204020203" pitchFamily="34" charset="0"/>
                </a:rPr>
                <a:t>%);</a:t>
              </a:r>
            </a:p>
            <a:p>
              <a:pPr>
                <a:buFontTx/>
                <a:buChar char="-"/>
              </a:pPr>
              <a:r>
                <a:rPr lang="ro-RO" sz="1600" b="1" dirty="0">
                  <a:latin typeface="Comic Sans MS" panose="030F0702030302020204" pitchFamily="66" charset="0"/>
                  <a:cs typeface="Segoe UI Semibold" panose="020B0702040204020203" pitchFamily="34" charset="0"/>
                </a:rPr>
                <a:t>r</a:t>
              </a:r>
              <a:r>
                <a:rPr lang="ro-RO" sz="1600" b="1" dirty="0" smtClean="0">
                  <a:latin typeface="Comic Sans MS" panose="030F0702030302020204" pitchFamily="66" charset="0"/>
                  <a:cs typeface="Segoe UI Semibold" panose="020B0702040204020203" pitchFamily="34" charset="0"/>
                </a:rPr>
                <a:t>esurse educaționale </a:t>
              </a:r>
              <a:r>
                <a:rPr lang="ro-RO" sz="1600" dirty="0" smtClean="0">
                  <a:latin typeface="Comic Sans MS" panose="030F0702030302020204" pitchFamily="66" charset="0"/>
                  <a:cs typeface="Segoe UI Semibold" panose="020B0702040204020203" pitchFamily="34" charset="0"/>
                </a:rPr>
                <a:t>privind calitatea în ECE, </a:t>
              </a:r>
              <a:r>
                <a:rPr lang="ro-RO" sz="1600" b="1" dirty="0" smtClean="0">
                  <a:latin typeface="Comic Sans MS" panose="030F0702030302020204" pitchFamily="66" charset="0"/>
                  <a:cs typeface="Segoe UI Semibold" panose="020B0702040204020203" pitchFamily="34" charset="0"/>
                </a:rPr>
                <a:t>curriculum de formare </a:t>
              </a:r>
            </a:p>
            <a:p>
              <a:pPr>
                <a:buFontTx/>
                <a:buChar char="-"/>
              </a:pPr>
              <a:r>
                <a:rPr lang="ro-RO" sz="1600" b="1" dirty="0">
                  <a:latin typeface="Comic Sans MS" panose="030F0702030302020204" pitchFamily="66" charset="0"/>
                  <a:cs typeface="Segoe UI Semibold" panose="020B0702040204020203" pitchFamily="34" charset="0"/>
                </a:rPr>
                <a:t>f</a:t>
              </a:r>
              <a:r>
                <a:rPr lang="ro-RO" sz="1600" b="1" dirty="0" smtClean="0">
                  <a:latin typeface="Comic Sans MS" panose="030F0702030302020204" pitchFamily="66" charset="0"/>
                  <a:cs typeface="Segoe UI Semibold" panose="020B0702040204020203" pitchFamily="34" charset="0"/>
                </a:rPr>
                <a:t>ormări</a:t>
              </a:r>
              <a:r>
                <a:rPr lang="ro-RO" sz="1600" dirty="0" smtClean="0">
                  <a:latin typeface="Comic Sans MS" panose="030F0702030302020204" pitchFamily="66" charset="0"/>
                  <a:cs typeface="Segoe UI Semibold" panose="020B0702040204020203" pitchFamily="34" charset="0"/>
                </a:rPr>
                <a:t> adresate personalului din grădinițe și creșe          (aproximativ 450 persoane, 26 oct – 2 nov 2019);</a:t>
              </a:r>
            </a:p>
            <a:p>
              <a:pPr>
                <a:buFontTx/>
                <a:buChar char="-"/>
              </a:pPr>
              <a:r>
                <a:rPr lang="ro-RO" sz="1600" b="1" dirty="0">
                  <a:latin typeface="Comic Sans MS" panose="030F0702030302020204" pitchFamily="66" charset="0"/>
                  <a:cs typeface="Segoe UI Semibold" panose="020B0702040204020203" pitchFamily="34" charset="0"/>
                </a:rPr>
                <a:t>v</a:t>
              </a:r>
              <a:r>
                <a:rPr lang="ro-RO" sz="1600" b="1" dirty="0" smtClean="0">
                  <a:latin typeface="Comic Sans MS" panose="030F0702030302020204" pitchFamily="66" charset="0"/>
                  <a:cs typeface="Segoe UI Semibold" panose="020B0702040204020203" pitchFamily="34" charset="0"/>
                </a:rPr>
                <a:t>izite de monitorizare în teren </a:t>
              </a:r>
              <a:r>
                <a:rPr lang="ro-RO" sz="1600" dirty="0" smtClean="0">
                  <a:latin typeface="Comic Sans MS" panose="030F0702030302020204" pitchFamily="66" charset="0"/>
                  <a:cs typeface="Segoe UI Semibold" panose="020B0702040204020203" pitchFamily="34" charset="0"/>
                </a:rPr>
                <a:t>( CEDP);</a:t>
              </a:r>
            </a:p>
            <a:p>
              <a:pPr>
                <a:buFontTx/>
                <a:buChar char="-"/>
              </a:pPr>
              <a:r>
                <a:rPr lang="ro-RO" sz="1600" b="1" i="1" dirty="0" smtClean="0">
                  <a:latin typeface="Comic Sans MS" panose="030F0702030302020204" pitchFamily="66" charset="0"/>
                  <a:cs typeface="Segoe UI Semibold" panose="020B0702040204020203" pitchFamily="34" charset="0"/>
                </a:rPr>
                <a:t>Raport </a:t>
              </a:r>
              <a:r>
                <a:rPr lang="en-GB" sz="1600" b="1" i="1" dirty="0" err="1" smtClean="0">
                  <a:latin typeface="Comic Sans MS" panose="030F0702030302020204" pitchFamily="66" charset="0"/>
                </a:rPr>
                <a:t>privind</a:t>
              </a:r>
              <a:r>
                <a:rPr lang="en-GB" sz="1600" b="1" i="1" dirty="0" smtClean="0">
                  <a:latin typeface="Comic Sans MS" panose="030F0702030302020204" pitchFamily="66" charset="0"/>
                </a:rPr>
                <a:t> </a:t>
              </a:r>
              <a:r>
                <a:rPr lang="en-GB" sz="1600" b="1" i="1" dirty="0" err="1" smtClean="0">
                  <a:latin typeface="Comic Sans MS" panose="030F0702030302020204" pitchFamily="66" charset="0"/>
                </a:rPr>
                <a:t>evaluarea</a:t>
              </a:r>
              <a:r>
                <a:rPr lang="en-GB" sz="1600" b="1" i="1" dirty="0" smtClean="0">
                  <a:latin typeface="Comic Sans MS" panose="030F0702030302020204" pitchFamily="66" charset="0"/>
                </a:rPr>
                <a:t> </a:t>
              </a:r>
              <a:r>
                <a:rPr lang="en-GB" sz="1600" b="1" i="1" dirty="0" err="1" smtClean="0">
                  <a:latin typeface="Comic Sans MS" panose="030F0702030302020204" pitchFamily="66" charset="0"/>
                </a:rPr>
                <a:t>inițială</a:t>
              </a:r>
              <a:r>
                <a:rPr lang="en-GB" sz="1600" b="1" i="1" dirty="0" smtClean="0">
                  <a:latin typeface="Comic Sans MS" panose="030F0702030302020204" pitchFamily="66" charset="0"/>
                </a:rPr>
                <a:t> a </a:t>
              </a:r>
              <a:r>
                <a:rPr lang="en-GB" sz="1600" b="1" i="1" dirty="0" err="1" smtClean="0">
                  <a:latin typeface="Comic Sans MS" panose="030F0702030302020204" pitchFamily="66" charset="0"/>
                </a:rPr>
                <a:t>serviciilor</a:t>
              </a:r>
              <a:r>
                <a:rPr lang="en-GB" sz="1600" b="1" i="1" dirty="0" smtClean="0">
                  <a:latin typeface="Comic Sans MS" panose="030F0702030302020204" pitchFamily="66" charset="0"/>
                </a:rPr>
                <a:t> de </a:t>
              </a:r>
              <a:r>
                <a:rPr lang="en-GB" sz="1600" b="1" i="1" dirty="0" err="1" smtClean="0">
                  <a:latin typeface="Comic Sans MS" panose="030F0702030302020204" pitchFamily="66" charset="0"/>
                </a:rPr>
                <a:t>educație</a:t>
              </a:r>
              <a:r>
                <a:rPr lang="en-GB" sz="1600" b="1" i="1" dirty="0" smtClean="0">
                  <a:latin typeface="Comic Sans MS" panose="030F0702030302020204" pitchFamily="66" charset="0"/>
                </a:rPr>
                <a:t> </a:t>
              </a:r>
              <a:r>
                <a:rPr lang="en-GB" sz="1600" b="1" i="1" dirty="0" err="1" smtClean="0">
                  <a:latin typeface="Comic Sans MS" panose="030F0702030302020204" pitchFamily="66" charset="0"/>
                </a:rPr>
                <a:t>și</a:t>
              </a:r>
              <a:r>
                <a:rPr lang="en-GB" sz="1600" b="1" i="1" dirty="0" smtClean="0">
                  <a:latin typeface="Comic Sans MS" panose="030F0702030302020204" pitchFamily="66" charset="0"/>
                </a:rPr>
                <a:t> </a:t>
              </a:r>
              <a:r>
                <a:rPr lang="en-GB" sz="1600" b="1" i="1" dirty="0" err="1" smtClean="0">
                  <a:latin typeface="Comic Sans MS" panose="030F0702030302020204" pitchFamily="66" charset="0"/>
                </a:rPr>
                <a:t>îngrijire</a:t>
              </a:r>
              <a:r>
                <a:rPr lang="en-GB" sz="1600" b="1" i="1" dirty="0" smtClean="0">
                  <a:latin typeface="Comic Sans MS" panose="030F0702030302020204" pitchFamily="66" charset="0"/>
                </a:rPr>
                <a:t> </a:t>
              </a:r>
              <a:r>
                <a:rPr lang="en-GB" sz="1600" b="1" i="1" dirty="0" err="1" smtClean="0">
                  <a:latin typeface="Comic Sans MS" panose="030F0702030302020204" pitchFamily="66" charset="0"/>
                </a:rPr>
                <a:t>timpurie</a:t>
              </a:r>
              <a:r>
                <a:rPr lang="ro-RO" sz="1600" b="1" i="1" dirty="0" smtClean="0">
                  <a:latin typeface="Comic Sans MS" panose="030F0702030302020204" pitchFamily="66" charset="0"/>
                </a:rPr>
                <a:t> </a:t>
              </a:r>
              <a:r>
                <a:rPr lang="ro-RO" sz="1600" i="1" dirty="0" smtClean="0">
                  <a:latin typeface="Comic Sans MS" panose="030F0702030302020204" pitchFamily="66" charset="0"/>
                </a:rPr>
                <a:t>– </a:t>
              </a:r>
              <a:r>
                <a:rPr lang="ro-RO" sz="1600" dirty="0" smtClean="0">
                  <a:latin typeface="Comic Sans MS" panose="030F0702030302020204" pitchFamily="66" charset="0"/>
                </a:rPr>
                <a:t>august 2019</a:t>
              </a:r>
              <a:r>
                <a:rPr lang="en-GB" sz="1600" dirty="0" smtClean="0">
                  <a:latin typeface="Comic Sans MS" panose="030F0702030302020204" pitchFamily="66" charset="0"/>
                </a:rPr>
                <a:t> </a:t>
              </a:r>
            </a:p>
            <a:p>
              <a:pPr>
                <a:buFontTx/>
                <a:buChar char="-"/>
              </a:pPr>
              <a:endParaRPr lang="ro-RO" sz="1600" dirty="0" smtClean="0">
                <a:latin typeface="Comic Sans MS" panose="030F0702030302020204" pitchFamily="66" charset="0"/>
                <a:cs typeface="Segoe UI Semibold" panose="020B0702040204020203" pitchFamily="34" charset="0"/>
              </a:endParaRPr>
            </a:p>
            <a:p>
              <a:pPr>
                <a:buFontTx/>
                <a:buChar char="-"/>
              </a:pPr>
              <a:endParaRPr lang="en-US" sz="1600" dirty="0">
                <a:latin typeface="Comic Sans MS" panose="030F0702030302020204" pitchFamily="66" charset="0"/>
                <a:cs typeface="Segoe UI Semibold" panose="020B0702040204020203" pitchFamily="34" charset="0"/>
              </a:endParaRPr>
            </a:p>
          </p:txBody>
        </p:sp>
        <p:sp>
          <p:nvSpPr>
            <p:cNvPr id="14" name="Chevron 13"/>
            <p:cNvSpPr/>
            <p:nvPr/>
          </p:nvSpPr>
          <p:spPr>
            <a:xfrm>
              <a:off x="633275" y="1557370"/>
              <a:ext cx="136478" cy="233978"/>
            </a:xfrm>
            <a:prstGeom prst="chevron">
              <a:avLst/>
            </a:prstGeom>
            <a:ln w="1905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2" name="Chevron 21"/>
            <p:cNvSpPr/>
            <p:nvPr/>
          </p:nvSpPr>
          <p:spPr>
            <a:xfrm>
              <a:off x="633275" y="1884796"/>
              <a:ext cx="136478" cy="233978"/>
            </a:xfrm>
            <a:prstGeom prst="chevron">
              <a:avLst/>
            </a:prstGeom>
            <a:ln w="1905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3" name="Chevron 22"/>
            <p:cNvSpPr/>
            <p:nvPr/>
          </p:nvSpPr>
          <p:spPr>
            <a:xfrm>
              <a:off x="660571" y="2591225"/>
              <a:ext cx="136478" cy="233978"/>
            </a:xfrm>
            <a:prstGeom prst="chevron">
              <a:avLst/>
            </a:prstGeom>
            <a:ln w="1905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4" name="Chevron 23"/>
            <p:cNvSpPr/>
            <p:nvPr/>
          </p:nvSpPr>
          <p:spPr>
            <a:xfrm>
              <a:off x="646923" y="3646518"/>
              <a:ext cx="136478" cy="233978"/>
            </a:xfrm>
            <a:prstGeom prst="chevron">
              <a:avLst/>
            </a:prstGeom>
            <a:ln w="1905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5" name="Chevron 24"/>
            <p:cNvSpPr/>
            <p:nvPr/>
          </p:nvSpPr>
          <p:spPr>
            <a:xfrm>
              <a:off x="646923" y="3973944"/>
              <a:ext cx="136478" cy="233978"/>
            </a:xfrm>
            <a:prstGeom prst="chevron">
              <a:avLst/>
            </a:prstGeom>
            <a:ln w="1905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6" name="Chevron 25"/>
            <p:cNvSpPr/>
            <p:nvPr/>
          </p:nvSpPr>
          <p:spPr>
            <a:xfrm>
              <a:off x="619627" y="4460041"/>
              <a:ext cx="136478" cy="233978"/>
            </a:xfrm>
            <a:prstGeom prst="chevron">
              <a:avLst/>
            </a:prstGeom>
            <a:ln w="1905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7" name="Chevron 26"/>
            <p:cNvSpPr/>
            <p:nvPr/>
          </p:nvSpPr>
          <p:spPr>
            <a:xfrm>
              <a:off x="660570" y="4990981"/>
              <a:ext cx="136478" cy="233978"/>
            </a:xfrm>
            <a:prstGeom prst="chevron">
              <a:avLst/>
            </a:prstGeom>
            <a:ln w="1905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8" name="Chevron 27"/>
            <p:cNvSpPr/>
            <p:nvPr/>
          </p:nvSpPr>
          <p:spPr>
            <a:xfrm>
              <a:off x="638753" y="5373440"/>
              <a:ext cx="136478" cy="233978"/>
            </a:xfrm>
            <a:prstGeom prst="chevron">
              <a:avLst/>
            </a:prstGeom>
            <a:ln w="1905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30" name="Title 1"/>
          <p:cNvSpPr txBox="1">
            <a:spLocks/>
          </p:cNvSpPr>
          <p:nvPr/>
        </p:nvSpPr>
        <p:spPr>
          <a:xfrm>
            <a:off x="7478461" y="1635780"/>
            <a:ext cx="3985349" cy="5794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ro-RO" sz="2000" b="1" i="1" u="sng" dirty="0" smtClean="0">
                <a:solidFill>
                  <a:srgbClr val="600000"/>
                </a:solidFill>
                <a:latin typeface="Century Schoolbook" panose="02040604050505020304" pitchFamily="18" charset="0"/>
              </a:rPr>
              <a:t>Provocări, riscuri</a:t>
            </a:r>
            <a:endParaRPr lang="en-GB" sz="2000" b="1" dirty="0">
              <a:solidFill>
                <a:srgbClr val="600000"/>
              </a:solidFill>
              <a:latin typeface="Century Schoolbook" panose="02040604050505020304" pitchFamily="18" charset="0"/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5827594" y="2321524"/>
            <a:ext cx="5745707" cy="0"/>
          </a:xfrm>
          <a:prstGeom prst="line">
            <a:avLst/>
          </a:prstGeom>
          <a:ln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6447863" y="1431415"/>
            <a:ext cx="0" cy="4378753"/>
          </a:xfrm>
          <a:prstGeom prst="line">
            <a:avLst/>
          </a:prstGeom>
          <a:ln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6545672" y="1866102"/>
            <a:ext cx="0" cy="4378753"/>
          </a:xfrm>
          <a:prstGeom prst="line">
            <a:avLst/>
          </a:prstGeom>
          <a:ln>
            <a:solidFill>
              <a:srgbClr val="C0000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itle 1"/>
          <p:cNvSpPr txBox="1">
            <a:spLocks/>
          </p:cNvSpPr>
          <p:nvPr/>
        </p:nvSpPr>
        <p:spPr>
          <a:xfrm>
            <a:off x="6725759" y="2516633"/>
            <a:ext cx="4837081" cy="5794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ro-RO" sz="1600" b="1" dirty="0" smtClean="0">
                <a:solidFill>
                  <a:srgbClr val="600000"/>
                </a:solidFill>
                <a:latin typeface="Comic Sans MS" panose="030F0702030302020204" pitchFamily="66" charset="0"/>
              </a:rPr>
              <a:t>Procesele de politici publice sunt extrem de birocratice și cronofage</a:t>
            </a:r>
          </a:p>
        </p:txBody>
      </p:sp>
      <p:sp>
        <p:nvSpPr>
          <p:cNvPr id="40" name="Title 1"/>
          <p:cNvSpPr txBox="1">
            <a:spLocks/>
          </p:cNvSpPr>
          <p:nvPr/>
        </p:nvSpPr>
        <p:spPr>
          <a:xfrm>
            <a:off x="6447863" y="3363710"/>
            <a:ext cx="5149960" cy="5794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ro-RO" sz="1600" b="1" dirty="0" smtClean="0">
                <a:solidFill>
                  <a:srgbClr val="600000"/>
                </a:solidFill>
                <a:latin typeface="Comic Sans MS" panose="030F0702030302020204" pitchFamily="66" charset="0"/>
              </a:rPr>
              <a:t>Proiect pilot, nu există experienț anterioare                 (copilarie timpurie, naștere – 6 ani)</a:t>
            </a:r>
            <a:endParaRPr lang="en-GB" sz="1600" b="1" dirty="0">
              <a:solidFill>
                <a:srgbClr val="6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Title 1"/>
          <p:cNvSpPr txBox="1">
            <a:spLocks/>
          </p:cNvSpPr>
          <p:nvPr/>
        </p:nvSpPr>
        <p:spPr>
          <a:xfrm>
            <a:off x="6341157" y="4243210"/>
            <a:ext cx="5392872" cy="5794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ro-RO" sz="1600" b="1" dirty="0" smtClean="0">
                <a:solidFill>
                  <a:srgbClr val="600000"/>
                </a:solidFill>
                <a:latin typeface="Comic Sans MS" panose="030F0702030302020204" pitchFamily="66" charset="0"/>
              </a:rPr>
              <a:t>Alinierea coordonării și comunicării verticale și orizontale ! (diferite categorii de părți interesate, instituții la diferite niveluri, din diferite sectoare)</a:t>
            </a:r>
            <a:endParaRPr lang="en-GB" sz="1600" b="1" dirty="0">
              <a:solidFill>
                <a:srgbClr val="6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2" name="Title 1"/>
          <p:cNvSpPr txBox="1">
            <a:spLocks/>
          </p:cNvSpPr>
          <p:nvPr/>
        </p:nvSpPr>
        <p:spPr>
          <a:xfrm>
            <a:off x="6812930" y="5244032"/>
            <a:ext cx="4837081" cy="5794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en-GB" sz="1600" b="1" dirty="0" smtClean="0">
                <a:solidFill>
                  <a:srgbClr val="600000"/>
                </a:solidFill>
                <a:latin typeface="Comic Sans MS" panose="030F0702030302020204" pitchFamily="66" charset="0"/>
              </a:rPr>
              <a:t>Context </a:t>
            </a:r>
            <a:r>
              <a:rPr lang="ro-RO" sz="1600" b="1" dirty="0" smtClean="0">
                <a:solidFill>
                  <a:srgbClr val="600000"/>
                </a:solidFill>
                <a:latin typeface="Comic Sans MS" panose="030F0702030302020204" pitchFamily="66" charset="0"/>
              </a:rPr>
              <a:t>socio-politic în România</a:t>
            </a:r>
            <a:endParaRPr lang="en-GB" sz="1600" b="1" dirty="0">
              <a:solidFill>
                <a:srgbClr val="6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3" name="Chevron 42"/>
          <p:cNvSpPr/>
          <p:nvPr/>
        </p:nvSpPr>
        <p:spPr>
          <a:xfrm flipH="1">
            <a:off x="11650011" y="2686880"/>
            <a:ext cx="168035" cy="238943"/>
          </a:xfrm>
          <a:prstGeom prst="chevron">
            <a:avLst/>
          </a:prstGeom>
          <a:solidFill>
            <a:srgbClr val="C00000"/>
          </a:solidFill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9" name="Chevron 48"/>
          <p:cNvSpPr/>
          <p:nvPr/>
        </p:nvSpPr>
        <p:spPr>
          <a:xfrm flipH="1">
            <a:off x="11611613" y="3501319"/>
            <a:ext cx="168035" cy="238943"/>
          </a:xfrm>
          <a:prstGeom prst="chevron">
            <a:avLst/>
          </a:prstGeom>
          <a:solidFill>
            <a:srgbClr val="C00000"/>
          </a:solidFill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0" name="Chevron 49"/>
          <p:cNvSpPr/>
          <p:nvPr/>
        </p:nvSpPr>
        <p:spPr>
          <a:xfrm flipH="1">
            <a:off x="11695630" y="4371414"/>
            <a:ext cx="168035" cy="238943"/>
          </a:xfrm>
          <a:prstGeom prst="chevron">
            <a:avLst/>
          </a:prstGeom>
          <a:solidFill>
            <a:srgbClr val="C00000"/>
          </a:solidFill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1" name="Chevron 50"/>
          <p:cNvSpPr/>
          <p:nvPr/>
        </p:nvSpPr>
        <p:spPr>
          <a:xfrm flipH="1">
            <a:off x="11710195" y="5356601"/>
            <a:ext cx="168035" cy="238943"/>
          </a:xfrm>
          <a:prstGeom prst="chevron">
            <a:avLst/>
          </a:prstGeom>
          <a:solidFill>
            <a:srgbClr val="C00000"/>
          </a:solidFill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2356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ăgeată dreapta vărgată 17"/>
          <p:cNvSpPr/>
          <p:nvPr/>
        </p:nvSpPr>
        <p:spPr>
          <a:xfrm rot="10800000" flipH="1">
            <a:off x="7143926" y="3116218"/>
            <a:ext cx="673620" cy="619054"/>
          </a:xfrm>
          <a:prstGeom prst="stripedRightArrow">
            <a:avLst>
              <a:gd name="adj1" fmla="val 50000"/>
              <a:gd name="adj2" fmla="val 56667"/>
            </a:avLst>
          </a:prstGeom>
          <a:blipFill>
            <a:blip r:embed="rId3"/>
            <a:tile tx="0" ty="0" sx="100000" sy="100000" flip="none" algn="tl"/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Săgeată dreapta vărgată 17"/>
          <p:cNvSpPr/>
          <p:nvPr/>
        </p:nvSpPr>
        <p:spPr>
          <a:xfrm rot="5400000" flipH="1">
            <a:off x="5923734" y="2491814"/>
            <a:ext cx="673620" cy="619054"/>
          </a:xfrm>
          <a:prstGeom prst="stripedRightArrow">
            <a:avLst>
              <a:gd name="adj1" fmla="val 50000"/>
              <a:gd name="adj2" fmla="val 56667"/>
            </a:avLst>
          </a:prstGeom>
          <a:blipFill>
            <a:blip r:embed="rId3"/>
            <a:tile tx="0" ty="0" sx="100000" sy="100000" flip="none" algn="tl"/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4682265" y="-41892"/>
            <a:ext cx="7509735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o-RO" altLang="en-US" b="1" i="1" dirty="0">
                <a:solidFill>
                  <a:schemeClr val="accent5">
                    <a:lumMod val="50000"/>
                  </a:schemeClr>
                </a:solidFill>
                <a:latin typeface="Adobe Caslon Pro" pitchFamily="18" charset="0"/>
              </a:rPr>
              <a:t>Incluziune socială prin furnizarea de servicii integrate la </a:t>
            </a:r>
            <a:r>
              <a:rPr lang="en-GB" altLang="en-US" b="1" i="1" dirty="0" err="1">
                <a:solidFill>
                  <a:schemeClr val="accent5">
                    <a:lumMod val="50000"/>
                  </a:schemeClr>
                </a:solidFill>
                <a:latin typeface="Adobe Caslon Pro" pitchFamily="18" charset="0"/>
              </a:rPr>
              <a:t>nivel</a:t>
            </a:r>
            <a:r>
              <a:rPr lang="en-GB" altLang="en-US" b="1" i="1" dirty="0">
                <a:solidFill>
                  <a:schemeClr val="accent5">
                    <a:lumMod val="50000"/>
                  </a:schemeClr>
                </a:solidFill>
                <a:latin typeface="Adobe Caslon Pro" pitchFamily="18" charset="0"/>
              </a:rPr>
              <a:t> </a:t>
            </a:r>
            <a:r>
              <a:rPr lang="en-GB" altLang="en-US" b="1" i="1" dirty="0" err="1">
                <a:solidFill>
                  <a:schemeClr val="accent5">
                    <a:lumMod val="50000"/>
                  </a:schemeClr>
                </a:solidFill>
                <a:latin typeface="Adobe Caslon Pro" pitchFamily="18" charset="0"/>
              </a:rPr>
              <a:t>comunitar</a:t>
            </a:r>
            <a:r>
              <a:rPr lang="ro-RO" altLang="en-US" b="1" i="1" dirty="0">
                <a:solidFill>
                  <a:srgbClr val="0070C0"/>
                </a:solidFill>
                <a:latin typeface="Adobe Caslon Pro" pitchFamily="18" charset="0"/>
              </a:rPr>
              <a:t>.</a:t>
            </a:r>
            <a:br>
              <a:rPr lang="ro-RO" altLang="en-US" b="1" i="1" dirty="0">
                <a:solidFill>
                  <a:srgbClr val="0070C0"/>
                </a:solidFill>
                <a:latin typeface="Adobe Caslon Pro" pitchFamily="18" charset="0"/>
              </a:rPr>
            </a:br>
            <a:r>
              <a:rPr lang="ro-RO" altLang="en-US" b="1" i="1" dirty="0" smtClean="0">
                <a:solidFill>
                  <a:srgbClr val="C00000"/>
                </a:solidFill>
                <a:latin typeface="Adobe Caslon Pro" pitchFamily="18" charset="0"/>
              </a:rPr>
              <a:t>PACHETUL </a:t>
            </a:r>
            <a:r>
              <a:rPr lang="ro-RO" altLang="en-US" b="1" i="1" dirty="0">
                <a:solidFill>
                  <a:srgbClr val="C00000"/>
                </a:solidFill>
                <a:latin typeface="Adobe Caslon Pro" pitchFamily="18" charset="0"/>
              </a:rPr>
              <a:t>EDUCAȚIE INCLUSIVĂ DE CALITATE</a:t>
            </a:r>
            <a:r>
              <a:rPr lang="ro-RO" altLang="en-US" sz="2000" b="1" i="1" dirty="0" smtClean="0">
                <a:solidFill>
                  <a:srgbClr val="C00000"/>
                </a:solidFill>
                <a:latin typeface="Adobe Caslon Pro" pitchFamily="18" charset="0"/>
              </a:rPr>
              <a:t>.</a:t>
            </a:r>
            <a:endParaRPr lang="en-GB" dirty="0"/>
          </a:p>
        </p:txBody>
      </p:sp>
      <p:grpSp>
        <p:nvGrpSpPr>
          <p:cNvPr id="5" name="Group 4"/>
          <p:cNvGrpSpPr/>
          <p:nvPr/>
        </p:nvGrpSpPr>
        <p:grpSpPr>
          <a:xfrm>
            <a:off x="580415" y="1326373"/>
            <a:ext cx="3668632" cy="1848568"/>
            <a:chOff x="2280570" y="1876932"/>
            <a:chExt cx="4286183" cy="2377278"/>
          </a:xfrm>
        </p:grpSpPr>
        <p:sp>
          <p:nvSpPr>
            <p:cNvPr id="14" name="Rectangle 13"/>
            <p:cNvSpPr/>
            <p:nvPr/>
          </p:nvSpPr>
          <p:spPr>
            <a:xfrm>
              <a:off x="2280570" y="2878075"/>
              <a:ext cx="681694" cy="30408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itle 1"/>
            <p:cNvSpPr txBox="1">
              <a:spLocks/>
            </p:cNvSpPr>
            <p:nvPr/>
          </p:nvSpPr>
          <p:spPr>
            <a:xfrm>
              <a:off x="4029933" y="1876932"/>
              <a:ext cx="2010185" cy="499953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342900" indent="-342900">
                <a:buFont typeface="Wingdings" panose="05000000000000000000" pitchFamily="2" charset="2"/>
                <a:buChar char="v"/>
              </a:pPr>
              <a:r>
                <a:rPr lang="ro-RO" sz="1600" i="1" dirty="0" smtClean="0"/>
                <a:t>copii</a:t>
              </a:r>
              <a:endParaRPr lang="en-GB" sz="1600" dirty="0"/>
            </a:p>
          </p:txBody>
        </p:sp>
        <p:sp>
          <p:nvSpPr>
            <p:cNvPr id="9" name="Title 1"/>
            <p:cNvSpPr txBox="1">
              <a:spLocks/>
            </p:cNvSpPr>
            <p:nvPr/>
          </p:nvSpPr>
          <p:spPr>
            <a:xfrm>
              <a:off x="3873979" y="2949304"/>
              <a:ext cx="2692774" cy="49544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342900" indent="-342900" algn="ctr">
                <a:buFont typeface="Wingdings" panose="05000000000000000000" pitchFamily="2" charset="2"/>
                <a:buChar char="v"/>
              </a:pPr>
              <a:r>
                <a:rPr lang="ro-RO" sz="1600" i="1" dirty="0"/>
                <a:t>c</a:t>
              </a:r>
              <a:r>
                <a:rPr lang="ro-RO" sz="1600" i="1" dirty="0" smtClean="0"/>
                <a:t>omunitate locală</a:t>
              </a:r>
              <a:endParaRPr lang="en-GB" sz="1600" dirty="0"/>
            </a:p>
          </p:txBody>
        </p:sp>
        <p:sp>
          <p:nvSpPr>
            <p:cNvPr id="10" name="Title 1"/>
            <p:cNvSpPr txBox="1">
              <a:spLocks/>
            </p:cNvSpPr>
            <p:nvPr/>
          </p:nvSpPr>
          <p:spPr>
            <a:xfrm>
              <a:off x="3548116" y="2456159"/>
              <a:ext cx="2031546" cy="49314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342900" indent="-342900" algn="ctr">
                <a:buFont typeface="Wingdings" panose="05000000000000000000" pitchFamily="2" charset="2"/>
                <a:buChar char="v"/>
              </a:pPr>
              <a:r>
                <a:rPr lang="ro-RO" sz="1600" i="1" dirty="0"/>
                <a:t>ș</a:t>
              </a:r>
              <a:r>
                <a:rPr lang="ro-RO" sz="1600" i="1" dirty="0" smtClean="0"/>
                <a:t>coli  </a:t>
              </a:r>
              <a:endParaRPr lang="en-GB" sz="1600" dirty="0"/>
            </a:p>
          </p:txBody>
        </p:sp>
        <p:sp>
          <p:nvSpPr>
            <p:cNvPr id="12" name="Title 1"/>
            <p:cNvSpPr txBox="1">
              <a:spLocks/>
            </p:cNvSpPr>
            <p:nvPr/>
          </p:nvSpPr>
          <p:spPr>
            <a:xfrm>
              <a:off x="2297194" y="3660949"/>
              <a:ext cx="3214984" cy="593261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285750" indent="-285750" algn="ctr">
                <a:buFont typeface="Wingdings" panose="05000000000000000000" pitchFamily="2" charset="2"/>
                <a:buChar char="v"/>
              </a:pPr>
              <a:r>
                <a:rPr lang="ro-RO" sz="1600" i="1" dirty="0" smtClean="0"/>
                <a:t>decidenți la nivel național,</a:t>
              </a:r>
            </a:p>
            <a:p>
              <a:pPr algn="ctr"/>
              <a:r>
                <a:rPr lang="ro-RO" sz="1600" i="1" dirty="0"/>
                <a:t>p</a:t>
              </a:r>
              <a:r>
                <a:rPr lang="ro-RO" sz="1600" i="1" dirty="0" smtClean="0"/>
                <a:t>olitici publice</a:t>
              </a:r>
              <a:endParaRPr lang="en-GB" sz="1600" dirty="0"/>
            </a:p>
          </p:txBody>
        </p:sp>
      </p:grpSp>
      <p:sp>
        <p:nvSpPr>
          <p:cNvPr id="15" name="Title 1"/>
          <p:cNvSpPr txBox="1">
            <a:spLocks/>
          </p:cNvSpPr>
          <p:nvPr/>
        </p:nvSpPr>
        <p:spPr>
          <a:xfrm>
            <a:off x="4011337" y="3441078"/>
            <a:ext cx="1816533" cy="9857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o-RO" sz="2200" b="1" i="1" u="sng" dirty="0">
                <a:solidFill>
                  <a:srgbClr val="C00000"/>
                </a:solidFill>
                <a:latin typeface="Century Schoolbook" panose="02040604050505020304" pitchFamily="18" charset="0"/>
              </a:rPr>
              <a:t>i</a:t>
            </a:r>
            <a:r>
              <a:rPr lang="ro-RO" sz="2200" b="1" i="1" u="sng" dirty="0" smtClean="0">
                <a:solidFill>
                  <a:srgbClr val="C00000"/>
                </a:solidFill>
                <a:latin typeface="Century Schoolbook" panose="02040604050505020304" pitchFamily="18" charset="0"/>
              </a:rPr>
              <a:t>ntervenții QIE</a:t>
            </a:r>
            <a:endParaRPr lang="en-GB" sz="2200" b="1" u="sng" dirty="0">
              <a:solidFill>
                <a:schemeClr val="accent5">
                  <a:lumMod val="50000"/>
                </a:schemeClr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4411152" y="1281072"/>
            <a:ext cx="2956615" cy="5401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o-RO" sz="1400" b="1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Creșterea calității  educației</a:t>
            </a:r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4594308" y="1629721"/>
            <a:ext cx="2504509" cy="4255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o-RO" sz="1400" b="1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Participarea școalară</a:t>
            </a: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4602711" y="1818980"/>
            <a:ext cx="2797698" cy="6151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o-RO" sz="1400" b="1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Dezvoltarea politicilor publice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0" y="4718851"/>
            <a:ext cx="427908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6000" indent="-285750">
              <a:buFont typeface="Arial" panose="020B0604020202020204" pitchFamily="34" charset="0"/>
              <a:buChar char="•"/>
            </a:pPr>
            <a:r>
              <a:rPr lang="ro-RO" i="1" dirty="0">
                <a:latin typeface="Book Antiqua" panose="02040602050305030304" pitchFamily="18" charset="0"/>
              </a:rPr>
              <a:t>UNICEF România</a:t>
            </a:r>
            <a:endParaRPr lang="ro-RO" i="1" dirty="0">
              <a:solidFill>
                <a:schemeClr val="tx2">
                  <a:lumMod val="75000"/>
                </a:schemeClr>
              </a:solidFill>
              <a:latin typeface="Book Antiqua" panose="02040602050305030304" pitchFamily="18" charset="0"/>
            </a:endParaRPr>
          </a:p>
          <a:p>
            <a:pPr marL="216000" indent="-285750">
              <a:buFont typeface="Arial" panose="020B0604020202020204" pitchFamily="34" charset="0"/>
              <a:buChar char="•"/>
            </a:pPr>
            <a:r>
              <a:rPr lang="ro-RO" i="1" dirty="0">
                <a:latin typeface="Book Antiqua" panose="02040602050305030304" pitchFamily="18" charset="0"/>
              </a:rPr>
              <a:t> Institutul de Științe ale Educației </a:t>
            </a:r>
            <a:endParaRPr lang="ro-RO" i="1" dirty="0">
              <a:solidFill>
                <a:schemeClr val="tx2">
                  <a:lumMod val="75000"/>
                </a:schemeClr>
              </a:solidFill>
              <a:latin typeface="Book Antiqua" panose="02040602050305030304" pitchFamily="18" charset="0"/>
            </a:endParaRPr>
          </a:p>
          <a:p>
            <a:pPr marL="216000" indent="-285750">
              <a:buFont typeface="Arial" panose="020B0604020202020204" pitchFamily="34" charset="0"/>
              <a:buChar char="•"/>
            </a:pPr>
            <a:r>
              <a:rPr lang="ro-RO" i="1" dirty="0">
                <a:latin typeface="Book Antiqua" panose="02040602050305030304" pitchFamily="18" charset="0"/>
              </a:rPr>
              <a:t>Asociația HoltIS</a:t>
            </a:r>
            <a:endParaRPr lang="ro-RO" i="1" dirty="0">
              <a:solidFill>
                <a:schemeClr val="tx2">
                  <a:lumMod val="75000"/>
                </a:schemeClr>
              </a:solidFill>
              <a:latin typeface="Book Antiqua" panose="02040602050305030304" pitchFamily="18" charset="0"/>
            </a:endParaRPr>
          </a:p>
          <a:p>
            <a:pPr marL="216000" indent="-285750">
              <a:buFont typeface="Arial" panose="020B0604020202020204" pitchFamily="34" charset="0"/>
              <a:buChar char="•"/>
            </a:pPr>
            <a:r>
              <a:rPr lang="en-GB" i="1" dirty="0" err="1">
                <a:latin typeface="Book Antiqua" panose="02040602050305030304" pitchFamily="18" charset="0"/>
              </a:rPr>
              <a:t>Agenţia</a:t>
            </a:r>
            <a:r>
              <a:rPr lang="en-GB" i="1" dirty="0">
                <a:latin typeface="Book Antiqua" panose="02040602050305030304" pitchFamily="18" charset="0"/>
              </a:rPr>
              <a:t> de </a:t>
            </a:r>
            <a:r>
              <a:rPr lang="en-GB" i="1" dirty="0" err="1">
                <a:latin typeface="Book Antiqua" panose="02040602050305030304" pitchFamily="18" charset="0"/>
              </a:rPr>
              <a:t>Dezvoltare</a:t>
            </a:r>
            <a:r>
              <a:rPr lang="en-GB" i="1" dirty="0">
                <a:latin typeface="Book Antiqua" panose="02040602050305030304" pitchFamily="18" charset="0"/>
              </a:rPr>
              <a:t> </a:t>
            </a:r>
            <a:r>
              <a:rPr lang="en-GB" i="1" dirty="0" err="1">
                <a:latin typeface="Book Antiqua" panose="02040602050305030304" pitchFamily="18" charset="0"/>
              </a:rPr>
              <a:t>Comunitară</a:t>
            </a:r>
            <a:r>
              <a:rPr lang="en-GB" i="1" dirty="0">
                <a:latin typeface="Book Antiqua" panose="02040602050305030304" pitchFamily="18" charset="0"/>
              </a:rPr>
              <a:t> „</a:t>
            </a:r>
            <a:r>
              <a:rPr lang="en-GB" i="1" dirty="0" err="1">
                <a:latin typeface="Book Antiqua" panose="02040602050305030304" pitchFamily="18" charset="0"/>
              </a:rPr>
              <a:t>Împreună</a:t>
            </a:r>
            <a:r>
              <a:rPr lang="en-GB" i="1" dirty="0">
                <a:latin typeface="Book Antiqua" panose="02040602050305030304" pitchFamily="18" charset="0"/>
              </a:rPr>
              <a:t>”</a:t>
            </a:r>
            <a:endParaRPr lang="ro-RO" i="1" dirty="0">
              <a:solidFill>
                <a:schemeClr val="tx2">
                  <a:lumMod val="75000"/>
                </a:schemeClr>
              </a:solidFill>
              <a:latin typeface="Book Antiqua" panose="02040602050305030304" pitchFamily="18" charset="0"/>
            </a:endParaRPr>
          </a:p>
          <a:p>
            <a:pPr marL="216000" indent="-285750">
              <a:buFont typeface="Arial" panose="020B0604020202020204" pitchFamily="34" charset="0"/>
              <a:buChar char="•"/>
            </a:pPr>
            <a:r>
              <a:rPr lang="ro-RO" i="1" dirty="0">
                <a:latin typeface="Book Antiqua" panose="02040602050305030304" pitchFamily="18" charset="0"/>
              </a:rPr>
              <a:t>Centrul pentru Educație și Dezvoltare Profesională Step  by Step</a:t>
            </a:r>
            <a:r>
              <a:rPr lang="ro-RO" dirty="0">
                <a:solidFill>
                  <a:schemeClr val="tx2">
                    <a:lumMod val="75000"/>
                  </a:schemeClr>
                </a:solidFill>
                <a:latin typeface="Book Antiqua" panose="02040602050305030304" pitchFamily="18" charset="0"/>
              </a:rPr>
              <a:t>.</a:t>
            </a:r>
            <a:endParaRPr lang="en-GB" dirty="0">
              <a:solidFill>
                <a:schemeClr val="tx2">
                  <a:lumMod val="75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30" name="Title 1"/>
          <p:cNvSpPr txBox="1">
            <a:spLocks/>
          </p:cNvSpPr>
          <p:nvPr/>
        </p:nvSpPr>
        <p:spPr>
          <a:xfrm>
            <a:off x="274739" y="4274331"/>
            <a:ext cx="3511707" cy="4078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o-RO" sz="1700" b="1" dirty="0">
                <a:solidFill>
                  <a:srgbClr val="0070C0"/>
                </a:solidFill>
                <a:latin typeface="Century Schoolbook" panose="02040604050505020304" pitchFamily="18" charset="0"/>
              </a:rPr>
              <a:t>c</a:t>
            </a:r>
            <a:r>
              <a:rPr lang="ro-RO" sz="1700" b="1" dirty="0" smtClean="0">
                <a:solidFill>
                  <a:srgbClr val="0070C0"/>
                </a:solidFill>
                <a:latin typeface="Century Schoolbook" panose="02040604050505020304" pitchFamily="18" charset="0"/>
              </a:rPr>
              <a:t>u sprijinul partenerilor</a:t>
            </a:r>
            <a:r>
              <a:rPr lang="ro-RO" sz="1800" b="1" dirty="0" smtClean="0">
                <a:solidFill>
                  <a:srgbClr val="0070C0"/>
                </a:solidFill>
                <a:latin typeface="Century Schoolbook" panose="02040604050505020304" pitchFamily="18" charset="0"/>
              </a:rPr>
              <a:t>:</a:t>
            </a:r>
            <a:endParaRPr lang="en-GB" sz="1800" b="1" dirty="0">
              <a:solidFill>
                <a:srgbClr val="0070C0"/>
              </a:solidFill>
              <a:latin typeface="Century Schoolbook" panose="02040604050505020304" pitchFamily="18" charset="0"/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298292" y="890207"/>
            <a:ext cx="0" cy="3831730"/>
          </a:xfrm>
          <a:prstGeom prst="line">
            <a:avLst/>
          </a:prstGeom>
          <a:ln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64486" y="4220002"/>
            <a:ext cx="3843017" cy="0"/>
          </a:xfrm>
          <a:prstGeom prst="line">
            <a:avLst/>
          </a:prstGeom>
          <a:ln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itle 1"/>
          <p:cNvSpPr txBox="1">
            <a:spLocks/>
          </p:cNvSpPr>
          <p:nvPr/>
        </p:nvSpPr>
        <p:spPr>
          <a:xfrm>
            <a:off x="5243692" y="3066503"/>
            <a:ext cx="1515737" cy="414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o-RO" sz="1700" b="1" dirty="0">
                <a:solidFill>
                  <a:srgbClr val="0070C0"/>
                </a:solidFill>
                <a:latin typeface="Century Schoolbook" panose="02040604050505020304" pitchFamily="18" charset="0"/>
              </a:rPr>
              <a:t>p</a:t>
            </a:r>
            <a:r>
              <a:rPr lang="ro-RO" sz="1700" b="1" dirty="0" smtClean="0">
                <a:solidFill>
                  <a:srgbClr val="0070C0"/>
                </a:solidFill>
                <a:latin typeface="Century Schoolbook" panose="02040604050505020304" pitchFamily="18" charset="0"/>
              </a:rPr>
              <a:t>entru:</a:t>
            </a:r>
            <a:endParaRPr lang="en-GB" sz="1700" b="1" dirty="0">
              <a:solidFill>
                <a:srgbClr val="0070C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38" name="Title 1"/>
          <p:cNvSpPr txBox="1">
            <a:spLocks/>
          </p:cNvSpPr>
          <p:nvPr/>
        </p:nvSpPr>
        <p:spPr>
          <a:xfrm>
            <a:off x="6010623" y="3623287"/>
            <a:ext cx="1850487" cy="5967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o-RO" sz="1700" b="1" dirty="0">
                <a:solidFill>
                  <a:srgbClr val="0070C0"/>
                </a:solidFill>
                <a:latin typeface="Century Schoolbook" panose="02040604050505020304" pitchFamily="18" charset="0"/>
              </a:rPr>
              <a:t>p</a:t>
            </a:r>
            <a:r>
              <a:rPr lang="ro-RO" sz="1700" b="1" dirty="0" smtClean="0">
                <a:solidFill>
                  <a:srgbClr val="0070C0"/>
                </a:solidFill>
                <a:latin typeface="Century Schoolbook" panose="02040604050505020304" pitchFamily="18" charset="0"/>
              </a:rPr>
              <a:t>e arii de intervenție:</a:t>
            </a:r>
            <a:endParaRPr lang="en-GB" sz="1700" b="1" dirty="0">
              <a:solidFill>
                <a:srgbClr val="0070C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40" name="Dreptunghi rotunjit 16"/>
          <p:cNvSpPr/>
          <p:nvPr/>
        </p:nvSpPr>
        <p:spPr>
          <a:xfrm>
            <a:off x="8000879" y="1287970"/>
            <a:ext cx="4007362" cy="3700361"/>
          </a:xfrm>
          <a:prstGeom prst="roundRect">
            <a:avLst/>
          </a:prstGeom>
          <a:ln>
            <a:prstDash val="lgDashDot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o-RO" sz="1400" b="1" dirty="0">
                <a:solidFill>
                  <a:schemeClr val="accent1">
                    <a:lumMod val="50000"/>
                  </a:schemeClr>
                </a:solidFill>
                <a:latin typeface="Book Antiqua" panose="02040602050305030304" pitchFamily="18" charset="0"/>
              </a:rPr>
              <a:t>Componenta management</a:t>
            </a:r>
            <a:r>
              <a:rPr lang="ro-RO" sz="1400" dirty="0">
                <a:solidFill>
                  <a:schemeClr val="accent1">
                    <a:lumMod val="50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o-RO" sz="1400" dirty="0">
                <a:latin typeface="Book Antiqua" panose="02040602050305030304" pitchFamily="18" charset="0"/>
              </a:rPr>
              <a:t>(formarea echipelor manageriale din 51 școli, Concursul ”Bucuria de a învăța”, schimburi interșcolare, microgranturi)</a:t>
            </a:r>
          </a:p>
          <a:p>
            <a:pPr algn="just"/>
            <a:endParaRPr lang="ro-RO" sz="1400" dirty="0">
              <a:latin typeface="Book Antiqua" panose="0204060205030503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o-RO" sz="1400" b="1" dirty="0">
                <a:solidFill>
                  <a:srgbClr val="002060"/>
                </a:solidFill>
                <a:latin typeface="Book Antiqua" panose="02040602050305030304" pitchFamily="18" charset="0"/>
              </a:rPr>
              <a:t>Componenta formarea profesorilor</a:t>
            </a:r>
            <a:r>
              <a:rPr lang="ro-RO" sz="1400" dirty="0">
                <a:solidFill>
                  <a:srgbClr val="002060"/>
                </a:solidFill>
                <a:latin typeface="Book Antiqua" panose="02040602050305030304" pitchFamily="18" charset="0"/>
              </a:rPr>
              <a:t> </a:t>
            </a:r>
            <a:r>
              <a:rPr lang="ro-RO" sz="1400" dirty="0">
                <a:latin typeface="Book Antiqua" panose="02040602050305030304" pitchFamily="18" charset="0"/>
              </a:rPr>
              <a:t>(formare pe didactici și discipline transdisciplinare)</a:t>
            </a:r>
          </a:p>
          <a:p>
            <a:pPr algn="just"/>
            <a:endParaRPr lang="ro-RO" sz="1400" dirty="0">
              <a:latin typeface="Book Antiqua" panose="0204060205030503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o-RO" sz="1400" b="1" dirty="0">
                <a:solidFill>
                  <a:srgbClr val="002060"/>
                </a:solidFill>
                <a:latin typeface="Book Antiqua" panose="02040602050305030304" pitchFamily="18" charset="0"/>
              </a:rPr>
              <a:t>Componenta consilierea părinților</a:t>
            </a:r>
          </a:p>
          <a:p>
            <a:pPr algn="just"/>
            <a:endParaRPr lang="ro-RO" sz="1400" b="1" dirty="0">
              <a:solidFill>
                <a:schemeClr val="tx2">
                  <a:lumMod val="50000"/>
                </a:schemeClr>
              </a:solidFill>
              <a:latin typeface="Book Antiqua" panose="0204060205030503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o-RO" sz="1400" b="1" dirty="0">
                <a:solidFill>
                  <a:srgbClr val="002060"/>
                </a:solidFill>
                <a:latin typeface="Book Antiqua" panose="02040602050305030304" pitchFamily="18" charset="0"/>
              </a:rPr>
              <a:t>Componenta de educație parentală</a:t>
            </a:r>
          </a:p>
          <a:p>
            <a:pPr algn="just"/>
            <a:endParaRPr lang="ro-RO" sz="1400" b="1" dirty="0">
              <a:solidFill>
                <a:schemeClr val="tx2">
                  <a:lumMod val="50000"/>
                </a:schemeClr>
              </a:solidFill>
              <a:latin typeface="Book Antiqua" panose="0204060205030503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o-RO" sz="1400" b="1" dirty="0">
                <a:solidFill>
                  <a:srgbClr val="002060"/>
                </a:solidFill>
                <a:latin typeface="Book Antiqua" panose="02040602050305030304" pitchFamily="18" charset="0"/>
              </a:rPr>
              <a:t>Componenta modele de succes  </a:t>
            </a:r>
            <a:r>
              <a:rPr lang="ro-RO" sz="1400" b="1" dirty="0">
                <a:solidFill>
                  <a:schemeClr val="tx2">
                    <a:lumMod val="50000"/>
                  </a:schemeClr>
                </a:solidFill>
                <a:latin typeface="Book Antiqua" panose="02040602050305030304" pitchFamily="18" charset="0"/>
              </a:rPr>
              <a:t>și creștere a stimei de sine și  a motivației pentru învățare </a:t>
            </a:r>
            <a:endParaRPr lang="en-GB" sz="1400" dirty="0">
              <a:solidFill>
                <a:schemeClr val="tx2">
                  <a:lumMod val="50000"/>
                </a:schemeClr>
              </a:solidFill>
              <a:latin typeface="Book Antiqua" panose="02040602050305030304" pitchFamily="18" charset="0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4101267" y="885476"/>
            <a:ext cx="0" cy="2181026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4049424" y="1106602"/>
            <a:ext cx="0" cy="2334476"/>
          </a:xfrm>
          <a:prstGeom prst="line">
            <a:avLst/>
          </a:prstGeom>
          <a:ln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3786446" y="3085977"/>
            <a:ext cx="4206029" cy="57293"/>
          </a:xfrm>
          <a:prstGeom prst="line">
            <a:avLst/>
          </a:prstGeom>
          <a:ln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7802212" y="2775673"/>
            <a:ext cx="0" cy="2334476"/>
          </a:xfrm>
          <a:prstGeom prst="line">
            <a:avLst/>
          </a:prstGeom>
          <a:ln>
            <a:solidFill>
              <a:srgbClr val="C0000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Săgeată dreapta vărgată 17"/>
          <p:cNvSpPr/>
          <p:nvPr/>
        </p:nvSpPr>
        <p:spPr>
          <a:xfrm flipH="1">
            <a:off x="3512811" y="4117909"/>
            <a:ext cx="692983" cy="524173"/>
          </a:xfrm>
          <a:prstGeom prst="stripedRightArrow">
            <a:avLst>
              <a:gd name="adj1" fmla="val 50000"/>
              <a:gd name="adj2" fmla="val 56667"/>
            </a:avLst>
          </a:prstGeom>
          <a:blipFill>
            <a:blip r:embed="rId3"/>
            <a:tile tx="0" ty="0" sx="100000" sy="100000" flip="none" algn="tl"/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1" name="Straight Connector 50"/>
          <p:cNvCxnSpPr/>
          <p:nvPr/>
        </p:nvCxnSpPr>
        <p:spPr>
          <a:xfrm>
            <a:off x="5812536" y="3512728"/>
            <a:ext cx="15334" cy="1050616"/>
          </a:xfrm>
          <a:prstGeom prst="line">
            <a:avLst/>
          </a:prstGeom>
          <a:ln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5766816" y="3665128"/>
            <a:ext cx="8585" cy="1334247"/>
          </a:xfrm>
          <a:prstGeom prst="line">
            <a:avLst/>
          </a:prstGeom>
          <a:ln>
            <a:solidFill>
              <a:srgbClr val="C0000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3410773" y="4792513"/>
            <a:ext cx="2888378" cy="1"/>
          </a:xfrm>
          <a:prstGeom prst="line">
            <a:avLst/>
          </a:prstGeom>
          <a:ln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3766372" y="4857829"/>
            <a:ext cx="2888378" cy="1"/>
          </a:xfrm>
          <a:prstGeom prst="line">
            <a:avLst/>
          </a:prstGeom>
          <a:ln>
            <a:solidFill>
              <a:srgbClr val="FF0000"/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439" y="1214930"/>
            <a:ext cx="1251152" cy="1376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596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6088228" y="164704"/>
            <a:ext cx="6064406" cy="649906"/>
          </a:xfrm>
        </p:spPr>
        <p:txBody>
          <a:bodyPr>
            <a:noAutofit/>
          </a:bodyPr>
          <a:lstStyle/>
          <a:p>
            <a:pPr algn="l"/>
            <a:r>
              <a:rPr lang="en-GB" altLang="en-US" sz="2000" b="1" u="sng" spc="100" dirty="0" err="1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Rezultate</a:t>
            </a:r>
            <a:r>
              <a:rPr lang="en-GB" altLang="en-US" sz="2000" b="1" u="sng" spc="1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ro-RO" altLang="en-US" sz="2000" b="1" u="sng" spc="1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ale </a:t>
            </a:r>
            <a:r>
              <a:rPr lang="ro-RO" altLang="en-US" sz="2000" b="1" u="sng" spc="1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implementării pachetului </a:t>
            </a:r>
            <a:r>
              <a:rPr lang="ro-RO" altLang="en-US" sz="2000" b="1" u="sng" spc="1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QIE</a:t>
            </a:r>
            <a:br>
              <a:rPr lang="ro-RO" altLang="en-US" sz="2000" b="1" u="sng" spc="1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</a:br>
            <a:r>
              <a:rPr lang="ro-RO" altLang="en-US" sz="1900" spc="1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ro-RO" altLang="en-US" sz="1900" spc="1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conform evaluării intermediare, independente)</a:t>
            </a:r>
            <a:endParaRPr lang="ro-RO" altLang="en-US" sz="1900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CasetăText 9"/>
          <p:cNvSpPr txBox="1"/>
          <p:nvPr/>
        </p:nvSpPr>
        <p:spPr>
          <a:xfrm>
            <a:off x="685774" y="990178"/>
            <a:ext cx="111448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ro-RO" sz="1600" b="1" i="1" dirty="0">
                <a:solidFill>
                  <a:srgbClr val="002060"/>
                </a:solidFill>
                <a:latin typeface="Book Antiqua" panose="02040602050305030304" pitchFamily="18" charset="0"/>
              </a:rPr>
              <a:t>creșterea</a:t>
            </a:r>
            <a:r>
              <a:rPr lang="ro-RO" sz="1600" b="1" dirty="0">
                <a:solidFill>
                  <a:srgbClr val="002060"/>
                </a:solidFill>
                <a:latin typeface="Book Antiqua" panose="02040602050305030304" pitchFamily="18" charset="0"/>
              </a:rPr>
              <a:t> </a:t>
            </a:r>
            <a:r>
              <a:rPr lang="ro-RO" sz="1600" b="1" i="1" dirty="0">
                <a:solidFill>
                  <a:srgbClr val="002060"/>
                </a:solidFill>
                <a:latin typeface="Book Antiqua" panose="02040602050305030304" pitchFamily="18" charset="0"/>
              </a:rPr>
              <a:t>capacității de management</a:t>
            </a:r>
            <a:r>
              <a:rPr lang="ro-RO" sz="1600" b="1" dirty="0">
                <a:solidFill>
                  <a:srgbClr val="002060"/>
                </a:solidFill>
                <a:latin typeface="Book Antiqua" panose="02040602050305030304" pitchFamily="18" charset="0"/>
              </a:rPr>
              <a:t> a școlilor </a:t>
            </a:r>
            <a:r>
              <a:rPr lang="ro-RO" sz="1600" dirty="0">
                <a:latin typeface="Book Antiqua" panose="02040602050305030304" pitchFamily="18" charset="0"/>
              </a:rPr>
              <a:t>( 78% dintre </a:t>
            </a:r>
            <a:r>
              <a:rPr lang="ro-RO" sz="1600" dirty="0" smtClean="0">
                <a:latin typeface="Book Antiqua" panose="02040602050305030304" pitchFamily="18" charset="0"/>
              </a:rPr>
              <a:t>directori);</a:t>
            </a:r>
            <a:endParaRPr lang="ro-RO" sz="1600" dirty="0">
              <a:latin typeface="Book Antiqua" panose="02040602050305030304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7327102" y="5658371"/>
            <a:ext cx="4206029" cy="57293"/>
          </a:xfrm>
          <a:prstGeom prst="line">
            <a:avLst/>
          </a:prstGeom>
          <a:ln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setăText 9"/>
          <p:cNvSpPr txBox="1"/>
          <p:nvPr/>
        </p:nvSpPr>
        <p:spPr>
          <a:xfrm>
            <a:off x="685774" y="1841089"/>
            <a:ext cx="10363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ro-RO" sz="1600" b="1" i="1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creșterea</a:t>
            </a:r>
            <a:r>
              <a:rPr lang="ro-RO" sz="1600" b="1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 </a:t>
            </a:r>
            <a:r>
              <a:rPr lang="ro-RO" sz="1600" b="1" i="1" dirty="0">
                <a:solidFill>
                  <a:srgbClr val="002060"/>
                </a:solidFill>
                <a:latin typeface="Book Antiqua" panose="02040602050305030304" pitchFamily="18" charset="0"/>
              </a:rPr>
              <a:t>calității resurselor </a:t>
            </a:r>
            <a:r>
              <a:rPr lang="ro-RO" sz="1600" b="1" i="1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umane </a:t>
            </a:r>
            <a:r>
              <a:rPr lang="ro-RO" sz="1600" b="1" i="1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- </a:t>
            </a:r>
            <a:r>
              <a:rPr lang="ro-RO" sz="1600" dirty="0" smtClean="0">
                <a:latin typeface="Book Antiqua" panose="02040602050305030304" pitchFamily="18" charset="0"/>
              </a:rPr>
              <a:t>prin </a:t>
            </a:r>
            <a:r>
              <a:rPr lang="ro-RO" sz="1600" dirty="0">
                <a:latin typeface="Book Antiqua" panose="02040602050305030304" pitchFamily="18" charset="0"/>
              </a:rPr>
              <a:t>formare </a:t>
            </a:r>
            <a:r>
              <a:rPr lang="ro-RO" sz="1600" dirty="0" smtClean="0">
                <a:latin typeface="Book Antiqua" panose="02040602050305030304" pitchFamily="18" charset="0"/>
              </a:rPr>
              <a:t>continuă, schimb de bune practici, valorificare resurse educaţionale, platforme de învăţare (peste 340 </a:t>
            </a:r>
            <a:r>
              <a:rPr lang="ro-RO" sz="1600" dirty="0">
                <a:latin typeface="Book Antiqua" panose="02040602050305030304" pitchFamily="18" charset="0"/>
              </a:rPr>
              <a:t>de cadre didactice </a:t>
            </a:r>
            <a:r>
              <a:rPr lang="ro-RO" sz="1600" dirty="0" smtClean="0">
                <a:latin typeface="Book Antiqua" panose="02040602050305030304" pitchFamily="18" charset="0"/>
              </a:rPr>
              <a:t>-activități </a:t>
            </a:r>
            <a:r>
              <a:rPr lang="ro-RO" sz="1600" dirty="0">
                <a:latin typeface="Book Antiqua" panose="02040602050305030304" pitchFamily="18" charset="0"/>
              </a:rPr>
              <a:t>de formare susținute de </a:t>
            </a:r>
            <a:r>
              <a:rPr lang="ro-RO" sz="1600" dirty="0" smtClean="0">
                <a:latin typeface="Book Antiqua" panose="02040602050305030304" pitchFamily="18" charset="0"/>
              </a:rPr>
              <a:t>ISE) </a:t>
            </a:r>
            <a:endParaRPr lang="ro-RO" sz="1600" i="1" dirty="0">
              <a:latin typeface="Book Antiqua" panose="02040602050305030304" pitchFamily="18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830030456"/>
              </p:ext>
            </p:extLst>
          </p:nvPr>
        </p:nvGraphicFramePr>
        <p:xfrm>
          <a:off x="8025914" y="3319264"/>
          <a:ext cx="4808308" cy="35996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0" name="CasetăText 9"/>
          <p:cNvSpPr txBox="1"/>
          <p:nvPr/>
        </p:nvSpPr>
        <p:spPr>
          <a:xfrm>
            <a:off x="785915" y="5447474"/>
            <a:ext cx="78709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ro-RO" sz="1600" b="1" i="1" dirty="0" smtClean="0">
                <a:solidFill>
                  <a:schemeClr val="accent5">
                    <a:lumMod val="50000"/>
                  </a:schemeClr>
                </a:solidFill>
                <a:latin typeface="Book Antiqua" panose="02040602050305030304" pitchFamily="18" charset="0"/>
              </a:rPr>
              <a:t>îmbunătățirea </a:t>
            </a:r>
            <a:r>
              <a:rPr lang="ro-RO" sz="1600" b="1" i="1" dirty="0">
                <a:solidFill>
                  <a:schemeClr val="accent5">
                    <a:lumMod val="50000"/>
                  </a:schemeClr>
                </a:solidFill>
                <a:latin typeface="Book Antiqua" panose="02040602050305030304" pitchFamily="18" charset="0"/>
              </a:rPr>
              <a:t>colaborării cu autoritățile publice locale</a:t>
            </a:r>
            <a:r>
              <a:rPr lang="ro-RO" sz="1600" b="1" dirty="0">
                <a:solidFill>
                  <a:schemeClr val="accent5">
                    <a:lumMod val="50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o-RO" sz="1600" dirty="0">
                <a:latin typeface="Book Antiqua" panose="02040602050305030304" pitchFamily="18" charset="0"/>
              </a:rPr>
              <a:t>(62</a:t>
            </a:r>
            <a:r>
              <a:rPr lang="ro-RO" sz="1600" dirty="0" smtClean="0">
                <a:latin typeface="Book Antiqua" panose="02040602050305030304" pitchFamily="18" charset="0"/>
              </a:rPr>
              <a:t>%)  și </a:t>
            </a:r>
            <a:r>
              <a:rPr lang="ro-RO" sz="1600" dirty="0">
                <a:latin typeface="Book Antiqua" panose="02040602050305030304" pitchFamily="18" charset="0"/>
              </a:rPr>
              <a:t>implicarea acestora în reducerea abandonului școlar (57</a:t>
            </a:r>
            <a:r>
              <a:rPr lang="ro-RO" sz="1600" dirty="0" smtClean="0">
                <a:latin typeface="Book Antiqua" panose="02040602050305030304" pitchFamily="18" charset="0"/>
              </a:rPr>
              <a:t>%).</a:t>
            </a:r>
            <a:endParaRPr lang="ro-RO" sz="1600" dirty="0">
              <a:latin typeface="Book Antiqua" panose="02040602050305030304" pitchFamily="18" charset="0"/>
            </a:endParaRPr>
          </a:p>
        </p:txBody>
      </p:sp>
      <p:sp>
        <p:nvSpPr>
          <p:cNvPr id="21" name="CasetăText 9"/>
          <p:cNvSpPr txBox="1"/>
          <p:nvPr/>
        </p:nvSpPr>
        <p:spPr>
          <a:xfrm>
            <a:off x="685774" y="1424099"/>
            <a:ext cx="111448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ro-RO" sz="1600" b="1" i="1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îmbunătățirea </a:t>
            </a:r>
            <a:r>
              <a:rPr lang="ro-RO" sz="1600" b="1" i="1" dirty="0">
                <a:solidFill>
                  <a:srgbClr val="002060"/>
                </a:solidFill>
                <a:latin typeface="Book Antiqua" panose="02040602050305030304" pitchFamily="18" charset="0"/>
              </a:rPr>
              <a:t>capacității școlilor de a elabora documente strategice </a:t>
            </a:r>
            <a:r>
              <a:rPr lang="ro-RO" sz="1600" dirty="0">
                <a:latin typeface="Book Antiqua" panose="02040602050305030304" pitchFamily="18" charset="0"/>
              </a:rPr>
              <a:t>și operaționale (72%) </a:t>
            </a:r>
            <a:r>
              <a:rPr lang="ro-RO" sz="1600" dirty="0" smtClean="0">
                <a:latin typeface="Book Antiqua" panose="02040602050305030304" pitchFamily="18" charset="0"/>
              </a:rPr>
              <a:t>  și </a:t>
            </a:r>
            <a:r>
              <a:rPr lang="ro-RO" sz="1600" b="1" i="1" dirty="0" smtClean="0">
                <a:solidFill>
                  <a:schemeClr val="tx2">
                    <a:lumMod val="75000"/>
                  </a:schemeClr>
                </a:solidFill>
                <a:latin typeface="Book Antiqua" panose="02040602050305030304" pitchFamily="18" charset="0"/>
              </a:rPr>
              <a:t>proiecte</a:t>
            </a:r>
            <a:r>
              <a:rPr lang="ro-RO" sz="1600" dirty="0" smtClean="0">
                <a:solidFill>
                  <a:schemeClr val="tx2">
                    <a:lumMod val="75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o-RO" sz="1600" dirty="0">
                <a:latin typeface="Book Antiqua" panose="02040602050305030304" pitchFamily="18" charset="0"/>
              </a:rPr>
              <a:t>(58</a:t>
            </a:r>
            <a:r>
              <a:rPr lang="ro-RO" sz="1600" dirty="0" smtClean="0">
                <a:latin typeface="Book Antiqua" panose="02040602050305030304" pitchFamily="18" charset="0"/>
              </a:rPr>
              <a:t>%).</a:t>
            </a:r>
            <a:endParaRPr lang="ro-RO" sz="1600" dirty="0">
              <a:latin typeface="Book Antiqua" panose="02040602050305030304" pitchFamily="18" charset="0"/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990123987"/>
              </p:ext>
            </p:extLst>
          </p:nvPr>
        </p:nvGraphicFramePr>
        <p:xfrm>
          <a:off x="-134416" y="779159"/>
          <a:ext cx="853072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17" name="CasetăText 9"/>
          <p:cNvSpPr txBox="1"/>
          <p:nvPr/>
        </p:nvSpPr>
        <p:spPr>
          <a:xfrm>
            <a:off x="875572" y="2729223"/>
            <a:ext cx="890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ro-RO" sz="1600" b="1" i="1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îmbunătățirea </a:t>
            </a:r>
            <a:r>
              <a:rPr lang="ro-RO" sz="1600" b="1" i="1" dirty="0">
                <a:solidFill>
                  <a:srgbClr val="C00000"/>
                </a:solidFill>
                <a:latin typeface="Book Antiqua" panose="02040602050305030304" pitchFamily="18" charset="0"/>
              </a:rPr>
              <a:t>participării școlare a copiilor în risc </a:t>
            </a:r>
            <a:r>
              <a:rPr lang="ro-RO" sz="1600" i="1" dirty="0">
                <a:latin typeface="Book Antiqua" panose="02040602050305030304" pitchFamily="18" charset="0"/>
              </a:rPr>
              <a:t>(</a:t>
            </a:r>
            <a:r>
              <a:rPr lang="ro-RO" sz="1600" dirty="0">
                <a:latin typeface="Book Antiqua" panose="02040602050305030304" pitchFamily="18" charset="0"/>
              </a:rPr>
              <a:t>cf. 67% dintre profesorii </a:t>
            </a:r>
            <a:r>
              <a:rPr lang="ro-RO" sz="1600" dirty="0" smtClean="0">
                <a:latin typeface="Book Antiqua" panose="02040602050305030304" pitchFamily="18" charset="0"/>
              </a:rPr>
              <a:t>chestionați) </a:t>
            </a:r>
            <a:endParaRPr lang="en-GB" sz="1600" dirty="0">
              <a:latin typeface="Book Antiqua" panose="02040602050305030304" pitchFamily="18" charset="0"/>
            </a:endParaRPr>
          </a:p>
        </p:txBody>
      </p:sp>
      <p:sp>
        <p:nvSpPr>
          <p:cNvPr id="18" name="CasetăText 9"/>
          <p:cNvSpPr txBox="1"/>
          <p:nvPr/>
        </p:nvSpPr>
        <p:spPr>
          <a:xfrm>
            <a:off x="875572" y="3042116"/>
            <a:ext cx="98279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ro-RO" sz="1600" b="1" i="1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creșterea </a:t>
            </a:r>
            <a:r>
              <a:rPr lang="ro-RO" sz="1600" b="1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 </a:t>
            </a:r>
            <a:r>
              <a:rPr lang="ro-RO" sz="1600" b="1" i="1" dirty="0">
                <a:solidFill>
                  <a:srgbClr val="C00000"/>
                </a:solidFill>
                <a:latin typeface="Book Antiqua" panose="02040602050305030304" pitchFamily="18" charset="0"/>
              </a:rPr>
              <a:t>participării elevilor</a:t>
            </a:r>
            <a:r>
              <a:rPr lang="ro-RO" sz="1600" b="1" dirty="0">
                <a:solidFill>
                  <a:srgbClr val="C00000"/>
                </a:solidFill>
                <a:latin typeface="Book Antiqua" panose="02040602050305030304" pitchFamily="18" charset="0"/>
              </a:rPr>
              <a:t>  </a:t>
            </a:r>
            <a:r>
              <a:rPr lang="ro-RO" sz="1600" b="1" i="1" dirty="0">
                <a:solidFill>
                  <a:srgbClr val="C00000"/>
                </a:solidFill>
                <a:latin typeface="Book Antiqua" panose="02040602050305030304" pitchFamily="18" charset="0"/>
              </a:rPr>
              <a:t>în activități extrașcolare</a:t>
            </a:r>
            <a:r>
              <a:rPr lang="ro-RO" sz="1600" b="1" dirty="0">
                <a:solidFill>
                  <a:schemeClr val="accent1">
                    <a:lumMod val="50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o-RO" sz="1600" dirty="0">
                <a:latin typeface="Book Antiqua" panose="02040602050305030304" pitchFamily="18" charset="0"/>
              </a:rPr>
              <a:t>(la </a:t>
            </a:r>
            <a:r>
              <a:rPr lang="ro-RO" sz="1600" dirty="0" smtClean="0">
                <a:latin typeface="Book Antiqua" panose="02040602050305030304" pitchFamily="18" charset="0"/>
              </a:rPr>
              <a:t>microgranturi </a:t>
            </a:r>
            <a:r>
              <a:rPr lang="ro-RO" sz="1600" dirty="0">
                <a:latin typeface="Book Antiqua" panose="02040602050305030304" pitchFamily="18" charset="0"/>
              </a:rPr>
              <a:t>au participat 13.000 de copii și elevi din cele 51 de școli </a:t>
            </a:r>
            <a:r>
              <a:rPr lang="ro-RO" sz="1600" dirty="0" smtClean="0">
                <a:latin typeface="Book Antiqua" panose="02040602050305030304" pitchFamily="18" charset="0"/>
              </a:rPr>
              <a:t>);</a:t>
            </a:r>
            <a:endParaRPr lang="ro-RO" sz="1600" dirty="0">
              <a:latin typeface="Book Antiqua" panose="02040602050305030304" pitchFamily="18" charset="0"/>
            </a:endParaRPr>
          </a:p>
        </p:txBody>
      </p:sp>
      <p:sp>
        <p:nvSpPr>
          <p:cNvPr id="22" name="CasetăText 9"/>
          <p:cNvSpPr txBox="1"/>
          <p:nvPr/>
        </p:nvSpPr>
        <p:spPr>
          <a:xfrm>
            <a:off x="785915" y="4594912"/>
            <a:ext cx="90839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ro-RO" sz="1600" b="1" i="1" dirty="0">
                <a:solidFill>
                  <a:schemeClr val="accent5">
                    <a:lumMod val="50000"/>
                  </a:schemeClr>
                </a:solidFill>
                <a:latin typeface="Book Antiqua" panose="02040602050305030304" pitchFamily="18" charset="0"/>
              </a:rPr>
              <a:t>creșterea</a:t>
            </a:r>
            <a:r>
              <a:rPr lang="ro-RO" sz="1600" b="1" dirty="0">
                <a:solidFill>
                  <a:schemeClr val="accent5">
                    <a:lumMod val="50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o-RO" sz="1600" b="1" i="1" dirty="0">
                <a:solidFill>
                  <a:schemeClr val="accent5">
                    <a:lumMod val="50000"/>
                  </a:schemeClr>
                </a:solidFill>
                <a:latin typeface="Book Antiqua" panose="02040602050305030304" pitchFamily="18" charset="0"/>
              </a:rPr>
              <a:t>nivelului de implicare a părinților</a:t>
            </a:r>
            <a:r>
              <a:rPr lang="ro-RO" sz="1600" b="1" dirty="0">
                <a:solidFill>
                  <a:schemeClr val="accent5">
                    <a:lumMod val="50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o-RO" sz="1600" dirty="0" smtClean="0">
                <a:latin typeface="Book Antiqua" panose="02040602050305030304" pitchFamily="18" charset="0"/>
              </a:rPr>
              <a:t>și </a:t>
            </a:r>
            <a:r>
              <a:rPr lang="ro-RO" sz="1600" b="1" i="1" dirty="0">
                <a:solidFill>
                  <a:schemeClr val="accent1">
                    <a:lumMod val="50000"/>
                  </a:schemeClr>
                </a:solidFill>
                <a:latin typeface="Book Antiqua" panose="02040602050305030304" pitchFamily="18" charset="0"/>
              </a:rPr>
              <a:t>îmbunătățirea competențelor parentale</a:t>
            </a:r>
            <a:r>
              <a:rPr lang="ro-RO" sz="1600" b="1" dirty="0">
                <a:solidFill>
                  <a:schemeClr val="accent1">
                    <a:lumMod val="50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o-RO" sz="1600" dirty="0" smtClean="0">
                <a:latin typeface="Book Antiqua" panose="02040602050305030304" pitchFamily="18" charset="0"/>
              </a:rPr>
              <a:t>( 12.000 </a:t>
            </a:r>
            <a:r>
              <a:rPr lang="ro-RO" sz="1600" dirty="0">
                <a:latin typeface="Book Antiqua" panose="02040602050305030304" pitchFamily="18" charset="0"/>
              </a:rPr>
              <a:t>părinți </a:t>
            </a:r>
            <a:r>
              <a:rPr lang="ro-RO" sz="1600" dirty="0" smtClean="0">
                <a:latin typeface="Book Antiqua" panose="02040602050305030304" pitchFamily="18" charset="0"/>
              </a:rPr>
              <a:t>- educație </a:t>
            </a:r>
            <a:r>
              <a:rPr lang="ro-RO" sz="1600" dirty="0">
                <a:latin typeface="Book Antiqua" panose="02040602050305030304" pitchFamily="18" charset="0"/>
              </a:rPr>
              <a:t>parentală, din care 60% au declarat că au învățat să relaționeze mai bine cu copiii lor și să îi susțină pe aceștia în parcursul </a:t>
            </a:r>
            <a:r>
              <a:rPr lang="ro-RO" sz="1600" dirty="0" smtClean="0">
                <a:latin typeface="Book Antiqua" panose="02040602050305030304" pitchFamily="18" charset="0"/>
              </a:rPr>
              <a:t>școlar).</a:t>
            </a:r>
            <a:endParaRPr lang="ro-RO" sz="1600" dirty="0">
              <a:latin typeface="Book Antiqua" panose="02040602050305030304" pitchFamily="18" charset="0"/>
            </a:endParaRPr>
          </a:p>
        </p:txBody>
      </p:sp>
      <p:sp>
        <p:nvSpPr>
          <p:cNvPr id="23" name="CasetăText 9"/>
          <p:cNvSpPr txBox="1"/>
          <p:nvPr/>
        </p:nvSpPr>
        <p:spPr>
          <a:xfrm>
            <a:off x="875572" y="3598476"/>
            <a:ext cx="95579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ro-RO" sz="1600" b="1" i="1" dirty="0">
                <a:solidFill>
                  <a:srgbClr val="C00000"/>
                </a:solidFill>
                <a:latin typeface="Book Antiqua" panose="02040602050305030304" pitchFamily="18" charset="0"/>
              </a:rPr>
              <a:t>îmbunătățirea rezultatele școlare</a:t>
            </a:r>
            <a:r>
              <a:rPr lang="ro-RO" sz="1600" b="1" dirty="0">
                <a:solidFill>
                  <a:srgbClr val="C00000"/>
                </a:solidFill>
                <a:latin typeface="Book Antiqua" panose="02040602050305030304" pitchFamily="18" charset="0"/>
              </a:rPr>
              <a:t>  </a:t>
            </a:r>
            <a:r>
              <a:rPr lang="ro-RO" sz="1600" dirty="0">
                <a:latin typeface="Book Antiqua" panose="02040602050305030304" pitchFamily="18" charset="0"/>
              </a:rPr>
              <a:t>ale elevilor </a:t>
            </a:r>
            <a:r>
              <a:rPr lang="ro-RO" sz="1600" dirty="0" smtClean="0">
                <a:latin typeface="Book Antiqua" panose="02040602050305030304" pitchFamily="18" charset="0"/>
              </a:rPr>
              <a:t>(</a:t>
            </a:r>
            <a:r>
              <a:rPr lang="ro-RO" sz="1600" dirty="0">
                <a:latin typeface="Book Antiqua" panose="02040602050305030304" pitchFamily="18" charset="0"/>
              </a:rPr>
              <a:t>53% dintre </a:t>
            </a:r>
            <a:r>
              <a:rPr lang="ro-RO" sz="1600" dirty="0" smtClean="0">
                <a:latin typeface="Book Antiqua" panose="02040602050305030304" pitchFamily="18" charset="0"/>
              </a:rPr>
              <a:t>cadre didactice </a:t>
            </a:r>
            <a:r>
              <a:rPr lang="ro-RO" sz="1600" dirty="0">
                <a:latin typeface="Book Antiqua" panose="02040602050305030304" pitchFamily="18" charset="0"/>
              </a:rPr>
              <a:t>apreciază că s-au îmbunătățit rezultatele școlare în rândul </a:t>
            </a:r>
            <a:r>
              <a:rPr lang="ro-RO" sz="1600" dirty="0" smtClean="0">
                <a:latin typeface="Book Antiqua" panose="02040602050305030304" pitchFamily="18" charset="0"/>
              </a:rPr>
              <a:t>celor aprox. 2200 </a:t>
            </a:r>
            <a:r>
              <a:rPr lang="ro-RO" sz="1600" dirty="0">
                <a:latin typeface="Book Antiqua" panose="02040602050305030304" pitchFamily="18" charset="0"/>
              </a:rPr>
              <a:t>de elevi beneficiari ai proiectului).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027408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7420679" y="944091"/>
            <a:ext cx="4078515" cy="1247133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ounded Rectangle 12"/>
          <p:cNvSpPr/>
          <p:nvPr/>
        </p:nvSpPr>
        <p:spPr>
          <a:xfrm>
            <a:off x="7552698" y="3941762"/>
            <a:ext cx="4608287" cy="2666393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/>
          <p:cNvSpPr/>
          <p:nvPr/>
        </p:nvSpPr>
        <p:spPr>
          <a:xfrm>
            <a:off x="361877" y="4280654"/>
            <a:ext cx="4441371" cy="220617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281534968"/>
              </p:ext>
            </p:extLst>
          </p:nvPr>
        </p:nvGraphicFramePr>
        <p:xfrm>
          <a:off x="871597" y="1021113"/>
          <a:ext cx="10169606" cy="50369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61877" y="4553478"/>
            <a:ext cx="388982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ro-RO" sz="1600" b="1" dirty="0" smtClean="0">
                <a:solidFill>
                  <a:srgbClr val="260000"/>
                </a:solidFill>
                <a:latin typeface="Bookman Old Style" panose="02050604050505020204" pitchFamily="18" charset="0"/>
              </a:rPr>
              <a:t>Metodologia </a:t>
            </a:r>
            <a:r>
              <a:rPr lang="ro-RO" sz="1600" b="1" dirty="0">
                <a:solidFill>
                  <a:srgbClr val="260000"/>
                </a:solidFill>
                <a:latin typeface="Bookman Old Style" panose="02050604050505020204" pitchFamily="18" charset="0"/>
              </a:rPr>
              <a:t>de identificare </a:t>
            </a:r>
            <a:r>
              <a:rPr lang="ro-RO" sz="1600" b="1" dirty="0" smtClean="0">
                <a:solidFill>
                  <a:srgbClr val="260000"/>
                </a:solidFill>
                <a:latin typeface="Bookman Old Style" panose="02050604050505020204" pitchFamily="18" charset="0"/>
              </a:rPr>
              <a:t>           a </a:t>
            </a:r>
            <a:r>
              <a:rPr lang="ro-RO" sz="1600" b="1" dirty="0">
                <a:solidFill>
                  <a:srgbClr val="260000"/>
                </a:solidFill>
                <a:latin typeface="Bookman Old Style" panose="02050604050505020204" pitchFamily="18" charset="0"/>
              </a:rPr>
              <a:t>modelelor </a:t>
            </a:r>
            <a:r>
              <a:rPr lang="ro-RO" sz="1600" b="1" dirty="0" smtClean="0">
                <a:solidFill>
                  <a:srgbClr val="260000"/>
                </a:solidFill>
                <a:latin typeface="Bookman Old Style" panose="02050604050505020204" pitchFamily="18" charset="0"/>
              </a:rPr>
              <a:t>de succes</a:t>
            </a:r>
            <a:r>
              <a:rPr lang="ro-RO" sz="1600" dirty="0" smtClean="0">
                <a:solidFill>
                  <a:srgbClr val="260000"/>
                </a:solidFill>
                <a:latin typeface="Bookman Old Style" panose="02050604050505020204" pitchFamily="18" charset="0"/>
              </a:rPr>
              <a:t>;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ro-RO" sz="1600" b="1" dirty="0" smtClean="0">
                <a:solidFill>
                  <a:srgbClr val="260000"/>
                </a:solidFill>
                <a:latin typeface="Bookman Old Style" panose="02050604050505020204" pitchFamily="18" charset="0"/>
              </a:rPr>
              <a:t>metodologii </a:t>
            </a:r>
            <a:r>
              <a:rPr lang="ro-RO" sz="1600" b="1" dirty="0">
                <a:solidFill>
                  <a:srgbClr val="260000"/>
                </a:solidFill>
                <a:latin typeface="Bookman Old Style" panose="02050604050505020204" pitchFamily="18" charset="0"/>
              </a:rPr>
              <a:t>de </a:t>
            </a:r>
            <a:r>
              <a:rPr lang="ro-RO" sz="1600" b="1" dirty="0" smtClean="0">
                <a:solidFill>
                  <a:srgbClr val="260000"/>
                </a:solidFill>
                <a:latin typeface="Bookman Old Style" panose="02050604050505020204" pitchFamily="18" charset="0"/>
              </a:rPr>
              <a:t>formare </a:t>
            </a:r>
            <a:r>
              <a:rPr lang="ro-RO" sz="1600" dirty="0" smtClean="0">
                <a:solidFill>
                  <a:srgbClr val="260000"/>
                </a:solidFill>
                <a:latin typeface="Bookman Old Style" panose="02050604050505020204" pitchFamily="18" charset="0"/>
              </a:rPr>
              <a:t>(blended </a:t>
            </a:r>
            <a:r>
              <a:rPr lang="ro-RO" sz="1600" dirty="0">
                <a:solidFill>
                  <a:srgbClr val="260000"/>
                </a:solidFill>
                <a:latin typeface="Bookman Old Style" panose="02050604050505020204" pitchFamily="18" charset="0"/>
              </a:rPr>
              <a:t>learning, vizite în școli, lecții demonstrative, peer </a:t>
            </a:r>
            <a:r>
              <a:rPr lang="ro-RO" sz="1600" dirty="0" smtClean="0">
                <a:solidFill>
                  <a:srgbClr val="260000"/>
                </a:solidFill>
                <a:latin typeface="Bookman Old Style" panose="02050604050505020204" pitchFamily="18" charset="0"/>
              </a:rPr>
              <a:t>learning);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ro-RO" sz="1600" b="1" dirty="0" smtClean="0">
                <a:solidFill>
                  <a:srgbClr val="260000"/>
                </a:solidFill>
                <a:latin typeface="Bookman Old Style" panose="02050604050505020204" pitchFamily="18" charset="0"/>
              </a:rPr>
              <a:t>Metodologia </a:t>
            </a:r>
            <a:r>
              <a:rPr lang="ro-RO" sz="1600" b="1" dirty="0">
                <a:solidFill>
                  <a:srgbClr val="260000"/>
                </a:solidFill>
                <a:latin typeface="Bookman Old Style" panose="02050604050505020204" pitchFamily="18" charset="0"/>
              </a:rPr>
              <a:t>c</a:t>
            </a:r>
            <a:r>
              <a:rPr lang="ro-RO" sz="1600" b="1" dirty="0" smtClean="0">
                <a:solidFill>
                  <a:srgbClr val="260000"/>
                </a:solidFill>
                <a:latin typeface="Bookman Old Style" panose="02050604050505020204" pitchFamily="18" charset="0"/>
              </a:rPr>
              <a:t>oncursului </a:t>
            </a:r>
            <a:r>
              <a:rPr lang="ro-RO" sz="1600" b="1" i="1" dirty="0">
                <a:solidFill>
                  <a:srgbClr val="260000"/>
                </a:solidFill>
                <a:latin typeface="Bookman Old Style" panose="02050604050505020204" pitchFamily="18" charset="0"/>
              </a:rPr>
              <a:t>Bucuria de a </a:t>
            </a:r>
            <a:r>
              <a:rPr lang="ro-RO" sz="1600" b="1" i="1" dirty="0" smtClean="0">
                <a:solidFill>
                  <a:srgbClr val="260000"/>
                </a:solidFill>
                <a:latin typeface="Bookman Old Style" panose="02050604050505020204" pitchFamily="18" charset="0"/>
              </a:rPr>
              <a:t>învăța.</a:t>
            </a:r>
            <a:endParaRPr lang="en-GB" sz="1600" b="1" i="1" dirty="0">
              <a:solidFill>
                <a:srgbClr val="2600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990115" y="4019104"/>
            <a:ext cx="420188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ro-RO" sz="1600" dirty="0" smtClean="0">
                <a:latin typeface="Bookman Old Style" panose="02050604050505020204" pitchFamily="18" charset="0"/>
              </a:rPr>
              <a:t> </a:t>
            </a:r>
            <a:r>
              <a:rPr lang="ro-RO" sz="1600" dirty="0" smtClean="0">
                <a:solidFill>
                  <a:srgbClr val="260000"/>
                </a:solidFill>
                <a:latin typeface="Bookman Old Style" panose="02050604050505020204" pitchFamily="18" charset="0"/>
              </a:rPr>
              <a:t>Cadrul </a:t>
            </a:r>
            <a:r>
              <a:rPr lang="ro-RO" sz="1600" dirty="0">
                <a:solidFill>
                  <a:srgbClr val="260000"/>
                </a:solidFill>
                <a:latin typeface="Bookman Old Style" panose="02050604050505020204" pitchFamily="18" charset="0"/>
              </a:rPr>
              <a:t>integrat de indicatori pentru monitorizarea </a:t>
            </a:r>
            <a:r>
              <a:rPr lang="ro-RO" sz="1600" b="1" dirty="0">
                <a:solidFill>
                  <a:srgbClr val="260000"/>
                </a:solidFill>
                <a:latin typeface="Bookman Old Style" panose="02050604050505020204" pitchFamily="18" charset="0"/>
              </a:rPr>
              <a:t>segregării </a:t>
            </a:r>
            <a:r>
              <a:rPr lang="ro-RO" sz="1600" b="1" dirty="0" smtClean="0">
                <a:solidFill>
                  <a:srgbClr val="260000"/>
                </a:solidFill>
                <a:latin typeface="Bookman Old Style" panose="02050604050505020204" pitchFamily="18" charset="0"/>
              </a:rPr>
              <a:t>școlare</a:t>
            </a:r>
            <a:r>
              <a:rPr lang="ro-RO" sz="1600" dirty="0" smtClean="0">
                <a:solidFill>
                  <a:srgbClr val="260000"/>
                </a:solidFill>
                <a:latin typeface="Bookman Old Style" panose="02050604050505020204" pitchFamily="18" charset="0"/>
              </a:rPr>
              <a:t>;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ro-RO" sz="1600" dirty="0" smtClean="0">
                <a:solidFill>
                  <a:srgbClr val="260000"/>
                </a:solidFill>
                <a:latin typeface="Bookman Old Style" panose="02050604050505020204" pitchFamily="18" charset="0"/>
              </a:rPr>
              <a:t>Proiectul </a:t>
            </a:r>
            <a:r>
              <a:rPr lang="ro-RO" sz="1600" dirty="0">
                <a:solidFill>
                  <a:srgbClr val="260000"/>
                </a:solidFill>
                <a:latin typeface="Bookman Old Style" panose="02050604050505020204" pitchFamily="18" charset="0"/>
              </a:rPr>
              <a:t>de metodologie de monitorizare a segregării </a:t>
            </a:r>
            <a:r>
              <a:rPr lang="ro-RO" sz="1600" dirty="0" smtClean="0">
                <a:solidFill>
                  <a:srgbClr val="260000"/>
                </a:solidFill>
                <a:latin typeface="Bookman Old Style" panose="02050604050505020204" pitchFamily="18" charset="0"/>
              </a:rPr>
              <a:t>școlare;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ro-RO" sz="1600" dirty="0" smtClean="0">
                <a:solidFill>
                  <a:srgbClr val="260000"/>
                </a:solidFill>
                <a:latin typeface="Bookman Old Style" panose="02050604050505020204" pitchFamily="18" charset="0"/>
              </a:rPr>
              <a:t>ROF al  CNDIE; 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ro-RO" sz="1600" dirty="0" smtClean="0">
                <a:solidFill>
                  <a:srgbClr val="260000"/>
                </a:solidFill>
                <a:latin typeface="Bookman Old Style" panose="02050604050505020204" pitchFamily="18" charset="0"/>
              </a:rPr>
              <a:t>Propunere </a:t>
            </a:r>
            <a:r>
              <a:rPr lang="ro-RO" sz="1600" dirty="0">
                <a:solidFill>
                  <a:srgbClr val="260000"/>
                </a:solidFill>
                <a:latin typeface="Bookman Old Style" panose="02050604050505020204" pitchFamily="18" charset="0"/>
              </a:rPr>
              <a:t>de Strategia Națională de </a:t>
            </a:r>
            <a:r>
              <a:rPr lang="ro-RO" sz="1600" b="1" dirty="0">
                <a:solidFill>
                  <a:srgbClr val="260000"/>
                </a:solidFill>
                <a:latin typeface="Bookman Old Style" panose="02050604050505020204" pitchFamily="18" charset="0"/>
              </a:rPr>
              <a:t>Educație </a:t>
            </a:r>
            <a:r>
              <a:rPr lang="ro-RO" sz="1600" b="1" dirty="0" smtClean="0">
                <a:solidFill>
                  <a:srgbClr val="260000"/>
                </a:solidFill>
                <a:latin typeface="Bookman Old Style" panose="02050604050505020204" pitchFamily="18" charset="0"/>
              </a:rPr>
              <a:t>Parentală;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ro-RO" sz="1600" dirty="0" smtClean="0">
                <a:solidFill>
                  <a:srgbClr val="260000"/>
                </a:solidFill>
                <a:latin typeface="Bookman Old Style" panose="02050604050505020204" pitchFamily="18" charset="0"/>
              </a:rPr>
              <a:t>O strategie </a:t>
            </a:r>
            <a:r>
              <a:rPr lang="ro-RO" sz="1600" dirty="0">
                <a:solidFill>
                  <a:srgbClr val="260000"/>
                </a:solidFill>
                <a:latin typeface="Bookman Old Style" panose="02050604050505020204" pitchFamily="18" charset="0"/>
              </a:rPr>
              <a:t>națională revizuită pentru </a:t>
            </a:r>
            <a:r>
              <a:rPr lang="ro-RO" sz="1600" b="1" dirty="0" smtClean="0">
                <a:solidFill>
                  <a:srgbClr val="260000"/>
                </a:solidFill>
                <a:latin typeface="Bookman Old Style" panose="02050604050505020204" pitchFamily="18" charset="0"/>
              </a:rPr>
              <a:t>educație </a:t>
            </a:r>
            <a:r>
              <a:rPr lang="ro-RO" sz="1600" b="1" dirty="0">
                <a:solidFill>
                  <a:srgbClr val="260000"/>
                </a:solidFill>
                <a:latin typeface="Bookman Old Style" panose="02050604050505020204" pitchFamily="18" charset="0"/>
              </a:rPr>
              <a:t>și îngrijire în copilăria timpurie</a:t>
            </a:r>
            <a:r>
              <a:rPr lang="ro-RO" sz="1600" dirty="0" smtClean="0">
                <a:solidFill>
                  <a:srgbClr val="260000"/>
                </a:solidFill>
                <a:latin typeface="Bookman Old Style" panose="02050604050505020204" pitchFamily="18" charset="0"/>
              </a:rPr>
              <a:t>.</a:t>
            </a:r>
            <a:endParaRPr lang="ro-RO" sz="1600" dirty="0">
              <a:solidFill>
                <a:srgbClr val="2600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560096" y="944091"/>
            <a:ext cx="37996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ro-RO" sz="1600" b="1" dirty="0">
                <a:latin typeface="Bookman Old Style" panose="02050604050505020204" pitchFamily="18" charset="0"/>
              </a:rPr>
              <a:t>Date relevante culese și agregate</a:t>
            </a:r>
            <a:r>
              <a:rPr lang="ro-RO" sz="1600" dirty="0">
                <a:latin typeface="Bookman Old Style" panose="02050604050505020204" pitchFamily="18" charset="0"/>
              </a:rPr>
              <a:t>, care pot fundamenta deciziile viitoare, la toate </a:t>
            </a:r>
            <a:r>
              <a:rPr lang="ro-RO" sz="1600" dirty="0" smtClean="0">
                <a:latin typeface="Bookman Old Style" panose="02050604050505020204" pitchFamily="18" charset="0"/>
              </a:rPr>
              <a:t>nivelurile.</a:t>
            </a:r>
            <a:endParaRPr lang="en-GB" dirty="0"/>
          </a:p>
        </p:txBody>
      </p:sp>
      <p:sp>
        <p:nvSpPr>
          <p:cNvPr id="16" name="Rounded Rectangle 15"/>
          <p:cNvSpPr/>
          <p:nvPr/>
        </p:nvSpPr>
        <p:spPr>
          <a:xfrm>
            <a:off x="361877" y="478997"/>
            <a:ext cx="3981410" cy="1884375"/>
          </a:xfrm>
          <a:prstGeom prst="round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414924" y="621564"/>
            <a:ext cx="37601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ro-RO" sz="1600" dirty="0" smtClean="0">
                <a:latin typeface="Bookman Old Style" panose="02050604050505020204" pitchFamily="18" charset="0"/>
              </a:rPr>
              <a:t>Fișa </a:t>
            </a:r>
            <a:r>
              <a:rPr lang="ro-RO" sz="1600" dirty="0">
                <a:latin typeface="Bookman Old Style" panose="02050604050505020204" pitchFamily="18" charset="0"/>
              </a:rPr>
              <a:t>de </a:t>
            </a:r>
            <a:r>
              <a:rPr lang="ro-RO" sz="1600" dirty="0" smtClean="0">
                <a:latin typeface="Bookman Old Style" panose="02050604050505020204" pitchFamily="18" charset="0"/>
              </a:rPr>
              <a:t>identificare </a:t>
            </a:r>
            <a:r>
              <a:rPr lang="ro-RO" sz="1600" dirty="0">
                <a:latin typeface="Bookman Old Style" panose="02050604050505020204" pitchFamily="18" charset="0"/>
              </a:rPr>
              <a:t>a </a:t>
            </a:r>
            <a:r>
              <a:rPr lang="ro-RO" sz="1600" b="1" dirty="0" smtClean="0">
                <a:latin typeface="Bookman Old Style" panose="02050604050505020204" pitchFamily="18" charset="0"/>
              </a:rPr>
              <a:t>copiilor </a:t>
            </a:r>
            <a:r>
              <a:rPr lang="ro-RO" sz="1600" b="1" dirty="0">
                <a:latin typeface="Bookman Old Style" panose="02050604050505020204" pitchFamily="18" charset="0"/>
              </a:rPr>
              <a:t>în </a:t>
            </a:r>
            <a:r>
              <a:rPr lang="ro-RO" sz="1600" b="1" dirty="0" smtClean="0">
                <a:latin typeface="Bookman Old Style" panose="02050604050505020204" pitchFamily="18" charset="0"/>
              </a:rPr>
              <a:t>situație </a:t>
            </a:r>
            <a:r>
              <a:rPr lang="ro-RO" sz="1600" b="1" dirty="0">
                <a:latin typeface="Bookman Old Style" panose="02050604050505020204" pitchFamily="18" charset="0"/>
              </a:rPr>
              <a:t>majoră de </a:t>
            </a:r>
            <a:r>
              <a:rPr lang="ro-RO" sz="1600" b="1" dirty="0" smtClean="0">
                <a:latin typeface="Bookman Old Style" panose="02050604050505020204" pitchFamily="18" charset="0"/>
              </a:rPr>
              <a:t>risc</a:t>
            </a:r>
            <a:r>
              <a:rPr lang="ro-RO" sz="1600" dirty="0" smtClean="0">
                <a:latin typeface="Bookman Old Style" panose="02050604050505020204" pitchFamily="18" charset="0"/>
              </a:rPr>
              <a:t>;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ro-RO" sz="1600" dirty="0" smtClean="0">
                <a:latin typeface="Bookman Old Style" panose="02050604050505020204" pitchFamily="18" charset="0"/>
              </a:rPr>
              <a:t>Kit-uri </a:t>
            </a:r>
            <a:r>
              <a:rPr lang="ro-RO" sz="1600" dirty="0">
                <a:latin typeface="Bookman Old Style" panose="02050604050505020204" pitchFamily="18" charset="0"/>
              </a:rPr>
              <a:t>pedagogice și  seturi de </a:t>
            </a:r>
            <a:r>
              <a:rPr lang="ro-RO" sz="1600" b="1" dirty="0">
                <a:latin typeface="Bookman Old Style" panose="02050604050505020204" pitchFamily="18" charset="0"/>
              </a:rPr>
              <a:t>materiale </a:t>
            </a:r>
            <a:r>
              <a:rPr lang="ro-RO" sz="1600" b="1" dirty="0" smtClean="0">
                <a:latin typeface="Bookman Old Style" panose="02050604050505020204" pitchFamily="18" charset="0"/>
              </a:rPr>
              <a:t>didactice</a:t>
            </a:r>
            <a:r>
              <a:rPr lang="ro-RO" sz="1600" dirty="0" smtClean="0">
                <a:latin typeface="Bookman Old Style" panose="02050604050505020204" pitchFamily="18" charset="0"/>
              </a:rPr>
              <a:t>;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ro-RO" sz="1600" b="1" dirty="0" smtClean="0">
                <a:latin typeface="Bookman Old Style" panose="02050604050505020204" pitchFamily="18" charset="0"/>
              </a:rPr>
              <a:t>platforme </a:t>
            </a:r>
            <a:r>
              <a:rPr lang="ro-RO" sz="1600" b="1" dirty="0">
                <a:latin typeface="Bookman Old Style" panose="02050604050505020204" pitchFamily="18" charset="0"/>
              </a:rPr>
              <a:t>online </a:t>
            </a:r>
            <a:r>
              <a:rPr lang="ro-RO" sz="1600" dirty="0">
                <a:latin typeface="Bookman Old Style" panose="02050604050505020204" pitchFamily="18" charset="0"/>
              </a:rPr>
              <a:t>de </a:t>
            </a:r>
            <a:r>
              <a:rPr lang="ro-RO" sz="1600" dirty="0" smtClean="0">
                <a:latin typeface="Bookman Old Style" panose="02050604050505020204" pitchFamily="18" charset="0"/>
              </a:rPr>
              <a:t>învățare;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ro-RO" sz="1600" dirty="0">
                <a:latin typeface="Bookman Old Style" panose="02050604050505020204" pitchFamily="18" charset="0"/>
              </a:rPr>
              <a:t>i</a:t>
            </a:r>
            <a:r>
              <a:rPr lang="ro-RO" sz="1600" dirty="0" smtClean="0">
                <a:latin typeface="Bookman Old Style" panose="02050604050505020204" pitchFamily="18" charset="0"/>
              </a:rPr>
              <a:t>nstrumente – </a:t>
            </a:r>
            <a:r>
              <a:rPr lang="ro-RO" sz="1600" b="1" dirty="0" smtClean="0">
                <a:latin typeface="Bookman Old Style" panose="02050604050505020204" pitchFamily="18" charset="0"/>
              </a:rPr>
              <a:t>microgrant</a:t>
            </a:r>
            <a:r>
              <a:rPr lang="ro-RO" sz="1600" dirty="0">
                <a:latin typeface="Bookman Old Style" panose="0205060405050502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0330075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423</TotalTime>
  <Words>892</Words>
  <Application>Microsoft Office PowerPoint</Application>
  <PresentationFormat>Custom</PresentationFormat>
  <Paragraphs>116</Paragraphs>
  <Slides>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Rezultate ale implementării pachetului QIE (conform evaluării intermediare, independente)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Amalia</cp:lastModifiedBy>
  <cp:revision>51</cp:revision>
  <cp:lastPrinted>2019-11-06T12:16:46Z</cp:lastPrinted>
  <dcterms:created xsi:type="dcterms:W3CDTF">2019-11-05T08:04:53Z</dcterms:created>
  <dcterms:modified xsi:type="dcterms:W3CDTF">2020-03-03T02:48:48Z</dcterms:modified>
</cp:coreProperties>
</file>